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31" r:id="rId4"/>
    <p:sldId id="332" r:id="rId5"/>
    <p:sldId id="338" r:id="rId6"/>
    <p:sldId id="258" r:id="rId7"/>
    <p:sldId id="334" r:id="rId8"/>
    <p:sldId id="335" r:id="rId9"/>
    <p:sldId id="337" r:id="rId10"/>
    <p:sldId id="261" r:id="rId11"/>
    <p:sldId id="262" r:id="rId12"/>
    <p:sldId id="266" r:id="rId13"/>
    <p:sldId id="330" r:id="rId14"/>
    <p:sldId id="263" r:id="rId15"/>
    <p:sldId id="260" r:id="rId16"/>
    <p:sldId id="267" r:id="rId17"/>
    <p:sldId id="268" r:id="rId18"/>
    <p:sldId id="318" r:id="rId19"/>
    <p:sldId id="326"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25" r:id="rId70"/>
    <p:sldId id="319" r:id="rId71"/>
    <p:sldId id="320" r:id="rId72"/>
    <p:sldId id="321" r:id="rId73"/>
    <p:sldId id="322" r:id="rId74"/>
    <p:sldId id="323" r:id="rId75"/>
    <p:sldId id="324" r:id="rId76"/>
    <p:sldId id="327" r:id="rId77"/>
    <p:sldId id="328" r:id="rId78"/>
    <p:sldId id="329"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292F1EBD-48EC-44B9-BBCD-4587935D3CCA}" type="datetimeFigureOut">
              <a:rPr lang="en-GB" smtClean="0"/>
              <a:pPr/>
              <a:t>28/07/2018</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00828E9-1BB9-4F5D-91B1-9CBB98A8AB4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292F1EBD-48EC-44B9-BBCD-4587935D3CCA}" type="datetimeFigureOut">
              <a:rPr lang="en-GB" smtClean="0"/>
              <a:pPr/>
              <a:t>28/07/2018</a:t>
            </a:fld>
            <a:endParaRPr lang="en-GB"/>
          </a:p>
        </p:txBody>
      </p:sp>
      <p:sp>
        <p:nvSpPr>
          <p:cNvPr id="27" name="Slide Number Placeholder 26"/>
          <p:cNvSpPr>
            <a:spLocks noGrp="1"/>
          </p:cNvSpPr>
          <p:nvPr>
            <p:ph type="sldNum" sz="quarter" idx="11"/>
          </p:nvPr>
        </p:nvSpPr>
        <p:spPr/>
        <p:txBody>
          <a:bodyPr rtlCol="0"/>
          <a:lstStyle/>
          <a:p>
            <a:fld id="{100828E9-1BB9-4F5D-91B1-9CBB98A8AB41}" type="slidenum">
              <a:rPr lang="en-GB" smtClean="0"/>
              <a:pPr/>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292F1EBD-48EC-44B9-BBCD-4587935D3CCA}" type="datetimeFigureOut">
              <a:rPr lang="en-GB" smtClean="0"/>
              <a:pPr/>
              <a:t>28/07/2018</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100828E9-1BB9-4F5D-91B1-9CBB98A8AB4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2F1EBD-48EC-44B9-BBCD-4587935D3CCA}" type="datetimeFigureOut">
              <a:rPr lang="en-GB" smtClean="0"/>
              <a:pPr/>
              <a:t>28/07/2018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0828E9-1BB9-4F5D-91B1-9CBB98A8AB4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92F1EBD-48EC-44B9-BBCD-4587935D3CCA}" type="datetimeFigureOut">
              <a:rPr lang="en-GB" smtClean="0"/>
              <a:pPr/>
              <a:t>28/07/2018</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00828E9-1BB9-4F5D-91B1-9CBB98A8AB4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249787"/>
            <a:ext cx="7772400" cy="1470025"/>
          </a:xfrm>
        </p:spPr>
        <p:txBody>
          <a:bodyPr/>
          <a:lstStyle/>
          <a:p>
            <a:pPr algn="ctr"/>
            <a:r>
              <a:rPr lang="en-GB" dirty="0" err="1" smtClean="0"/>
              <a:t>የቤተክርስቲያን</a:t>
            </a:r>
            <a:r>
              <a:rPr lang="en-GB" dirty="0" smtClean="0"/>
              <a:t> </a:t>
            </a:r>
            <a:r>
              <a:rPr lang="en-GB" dirty="0" err="1" smtClean="0"/>
              <a:t>አስተዳደራዊ</a:t>
            </a:r>
            <a:r>
              <a:rPr lang="en-GB" dirty="0" smtClean="0"/>
              <a:t> </a:t>
            </a:r>
            <a:r>
              <a:rPr lang="en-GB" dirty="0" err="1" smtClean="0"/>
              <a:t>መዋቅር</a:t>
            </a:r>
            <a:endParaRPr lang="en-GB" dirty="0"/>
          </a:p>
        </p:txBody>
      </p:sp>
      <p:sp>
        <p:nvSpPr>
          <p:cNvPr id="3" name="Subtitle 2"/>
          <p:cNvSpPr>
            <a:spLocks noGrp="1"/>
          </p:cNvSpPr>
          <p:nvPr>
            <p:ph type="subTitle" idx="1"/>
          </p:nvPr>
        </p:nvSpPr>
        <p:spPr>
          <a:xfrm>
            <a:off x="1331640" y="4581128"/>
            <a:ext cx="6400800" cy="1752600"/>
          </a:xfrm>
        </p:spPr>
        <p:txBody>
          <a:bodyPr/>
          <a:lstStyle/>
          <a:p>
            <a:r>
              <a:rPr lang="en-GB" dirty="0" err="1" smtClean="0"/>
              <a:t>ሰኔ</a:t>
            </a:r>
            <a:r>
              <a:rPr lang="en-GB" dirty="0" smtClean="0"/>
              <a:t> 2010ዓ.ም</a:t>
            </a:r>
            <a:endParaRPr lang="en-GB" dirty="0"/>
          </a:p>
        </p:txBody>
      </p:sp>
    </p:spTree>
    <p:extLst>
      <p:ext uri="{BB962C8B-B14F-4D97-AF65-F5344CB8AC3E}">
        <p14:creationId xmlns:p14="http://schemas.microsoft.com/office/powerpoint/2010/main" val="185162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መግቢያ</a:t>
            </a:r>
            <a:endParaRPr lang="en-GB" dirty="0"/>
          </a:p>
        </p:txBody>
      </p:sp>
      <p:sp>
        <p:nvSpPr>
          <p:cNvPr id="3" name="Content Placeholder 2"/>
          <p:cNvSpPr>
            <a:spLocks noGrp="1"/>
          </p:cNvSpPr>
          <p:nvPr>
            <p:ph idx="1"/>
          </p:nvPr>
        </p:nvSpPr>
        <p:spPr/>
        <p:txBody>
          <a:bodyPr>
            <a:normAutofit/>
          </a:bodyPr>
          <a:lstStyle/>
          <a:p>
            <a:pPr algn="just">
              <a:buFont typeface="Wingdings" pitchFamily="2" charset="2"/>
              <a:buChar char="v"/>
            </a:pPr>
            <a:r>
              <a:rPr lang="en-GB" b="1" dirty="0" err="1" smtClean="0"/>
              <a:t>ቤተክርስቲያን</a:t>
            </a:r>
            <a:r>
              <a:rPr lang="en-GB" b="1" dirty="0" smtClean="0"/>
              <a:t>፡- </a:t>
            </a:r>
            <a:r>
              <a:rPr lang="en-GB" dirty="0" err="1" smtClean="0"/>
              <a:t>የክርስቲያኖች</a:t>
            </a:r>
            <a:r>
              <a:rPr lang="en-GB" dirty="0" smtClean="0"/>
              <a:t> </a:t>
            </a:r>
            <a:r>
              <a:rPr lang="en-GB" dirty="0" err="1" smtClean="0"/>
              <a:t>ስብስብ</a:t>
            </a:r>
            <a:r>
              <a:rPr lang="en-GB" dirty="0" smtClean="0"/>
              <a:t>/</a:t>
            </a:r>
            <a:r>
              <a:rPr lang="en-GB" dirty="0" err="1" smtClean="0"/>
              <a:t>አንድነት</a:t>
            </a:r>
            <a:r>
              <a:rPr lang="en-GB" dirty="0" smtClean="0"/>
              <a:t>፣ </a:t>
            </a:r>
            <a:r>
              <a:rPr lang="en-GB" dirty="0" err="1" smtClean="0"/>
              <a:t>የክርስቲያኖች</a:t>
            </a:r>
            <a:r>
              <a:rPr lang="en-GB" dirty="0" smtClean="0"/>
              <a:t> </a:t>
            </a:r>
            <a:r>
              <a:rPr lang="en-GB" dirty="0" err="1" smtClean="0"/>
              <a:t>አካል</a:t>
            </a:r>
            <a:r>
              <a:rPr lang="en-GB" dirty="0" smtClean="0"/>
              <a:t>፣ </a:t>
            </a:r>
            <a:r>
              <a:rPr lang="en-GB" dirty="0" err="1" smtClean="0"/>
              <a:t>አምልኮት</a:t>
            </a:r>
            <a:r>
              <a:rPr lang="en-GB" dirty="0" smtClean="0"/>
              <a:t> </a:t>
            </a:r>
            <a:r>
              <a:rPr lang="en-GB" dirty="0" err="1" smtClean="0"/>
              <a:t>የሚፈጸምበት</a:t>
            </a:r>
            <a:r>
              <a:rPr lang="en-GB" dirty="0" smtClean="0"/>
              <a:t> </a:t>
            </a:r>
            <a:r>
              <a:rPr lang="en-GB" dirty="0" err="1" smtClean="0"/>
              <a:t>ሕንጻ</a:t>
            </a:r>
            <a:r>
              <a:rPr lang="en-GB" dirty="0" smtClean="0"/>
              <a:t>/</a:t>
            </a:r>
            <a:r>
              <a:rPr lang="en-GB" dirty="0" err="1" smtClean="0"/>
              <a:t>ቤተክርስቲያን</a:t>
            </a:r>
            <a:r>
              <a:rPr lang="en-GB" dirty="0" smtClean="0"/>
              <a:t>፤</a:t>
            </a:r>
          </a:p>
          <a:p>
            <a:pPr algn="just">
              <a:buFont typeface="Wingdings" pitchFamily="2" charset="2"/>
              <a:buChar char="v"/>
            </a:pPr>
            <a:endParaRPr lang="en-GB" dirty="0" smtClean="0"/>
          </a:p>
          <a:p>
            <a:pPr algn="just"/>
            <a:r>
              <a:rPr lang="en-GB" dirty="0" err="1" smtClean="0"/>
              <a:t>ከላይ</a:t>
            </a:r>
            <a:r>
              <a:rPr lang="en-GB" dirty="0" smtClean="0"/>
              <a:t> </a:t>
            </a:r>
            <a:r>
              <a:rPr lang="en-GB" dirty="0" err="1" smtClean="0"/>
              <a:t>በተገለጹት</a:t>
            </a:r>
            <a:r>
              <a:rPr lang="en-GB" dirty="0" smtClean="0"/>
              <a:t> </a:t>
            </a:r>
            <a:r>
              <a:rPr lang="en-GB" dirty="0" err="1" smtClean="0"/>
              <a:t>የቤተክርስቲያን</a:t>
            </a:r>
            <a:r>
              <a:rPr lang="en-GB" dirty="0" smtClean="0"/>
              <a:t> </a:t>
            </a:r>
            <a:r>
              <a:rPr lang="en-GB" dirty="0" err="1" smtClean="0"/>
              <a:t>ትርጓሜዎች</a:t>
            </a:r>
            <a:r>
              <a:rPr lang="en-GB" dirty="0" smtClean="0"/>
              <a:t> </a:t>
            </a:r>
            <a:r>
              <a:rPr lang="en-GB" dirty="0" err="1" smtClean="0"/>
              <a:t>ላይ</a:t>
            </a:r>
            <a:r>
              <a:rPr lang="en-GB" dirty="0" smtClean="0"/>
              <a:t> </a:t>
            </a:r>
            <a:r>
              <a:rPr lang="en-GB" dirty="0" err="1" smtClean="0"/>
              <a:t>የተሰራው</a:t>
            </a:r>
            <a:r>
              <a:rPr lang="en-GB" dirty="0" smtClean="0"/>
              <a:t> </a:t>
            </a:r>
            <a:r>
              <a:rPr lang="en-GB" dirty="0" err="1" smtClean="0"/>
              <a:t>ሥርዓት</a:t>
            </a:r>
            <a:r>
              <a:rPr lang="en-GB" dirty="0" smtClean="0"/>
              <a:t> (</a:t>
            </a:r>
            <a:r>
              <a:rPr lang="en-GB" b="1" dirty="0" err="1" smtClean="0">
                <a:solidFill>
                  <a:srgbClr val="FF0000"/>
                </a:solidFill>
              </a:rPr>
              <a:t>የአስተዳደር</a:t>
            </a:r>
            <a:r>
              <a:rPr lang="en-GB" dirty="0" smtClean="0"/>
              <a:t>፣ </a:t>
            </a:r>
            <a:r>
              <a:rPr lang="en-GB" dirty="0" err="1" smtClean="0"/>
              <a:t>የአምልኮ</a:t>
            </a:r>
            <a:r>
              <a:rPr lang="en-GB" dirty="0" smtClean="0"/>
              <a:t>፣ </a:t>
            </a:r>
            <a:r>
              <a:rPr lang="en-GB" dirty="0" err="1" smtClean="0"/>
              <a:t>የምስጢራት</a:t>
            </a:r>
            <a:r>
              <a:rPr lang="en-GB" dirty="0" smtClean="0"/>
              <a:t> </a:t>
            </a:r>
            <a:r>
              <a:rPr lang="en-GB" dirty="0" err="1" smtClean="0"/>
              <a:t>አፈጻጸም</a:t>
            </a:r>
            <a:r>
              <a:rPr lang="en-GB" dirty="0" smtClean="0"/>
              <a:t>……)</a:t>
            </a:r>
          </a:p>
          <a:p>
            <a:pPr marL="514350" indent="-514350" algn="just">
              <a:buFont typeface="+mj-lt"/>
              <a:buAutoNum type="arabicPeriod"/>
            </a:pPr>
            <a:endParaRPr lang="en-GB" dirty="0"/>
          </a:p>
        </p:txBody>
      </p:sp>
    </p:spTree>
    <p:extLst>
      <p:ext uri="{BB962C8B-B14F-4D97-AF65-F5344CB8AC3E}">
        <p14:creationId xmlns:p14="http://schemas.microsoft.com/office/powerpoint/2010/main" val="3481903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52400" y="476672"/>
            <a:ext cx="8839200" cy="61574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381000"/>
            <a:ext cx="9144000" cy="647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normAutofit/>
          </a:bodyPr>
          <a:lstStyle/>
          <a:p>
            <a:pPr algn="ctr"/>
            <a:r>
              <a:rPr lang="en-GB" dirty="0" err="1" smtClean="0"/>
              <a:t>የቤተክርስቲያን</a:t>
            </a:r>
            <a:r>
              <a:rPr lang="en-GB" dirty="0" smtClean="0"/>
              <a:t> </a:t>
            </a:r>
            <a:r>
              <a:rPr lang="en-GB" dirty="0" err="1" smtClean="0"/>
              <a:t>አስተዳደራዊ</a:t>
            </a:r>
            <a:r>
              <a:rPr lang="en-GB" dirty="0" smtClean="0"/>
              <a:t> </a:t>
            </a:r>
            <a:r>
              <a:rPr lang="en-GB" dirty="0" err="1" smtClean="0"/>
              <a:t>መዋቅር</a:t>
            </a:r>
            <a:r>
              <a:rPr lang="en-GB" dirty="0" smtClean="0"/>
              <a:t> </a:t>
            </a:r>
            <a:r>
              <a:rPr lang="en-GB" dirty="0" err="1" smtClean="0"/>
              <a:t>አስፈላጊነት</a:t>
            </a:r>
            <a:endParaRPr lang="en-GB" dirty="0"/>
          </a:p>
        </p:txBody>
      </p:sp>
      <p:sp>
        <p:nvSpPr>
          <p:cNvPr id="3" name="Content Placeholder 2"/>
          <p:cNvSpPr>
            <a:spLocks noGrp="1"/>
          </p:cNvSpPr>
          <p:nvPr>
            <p:ph idx="1"/>
          </p:nvPr>
        </p:nvSpPr>
        <p:spPr>
          <a:xfrm>
            <a:off x="457200" y="1772816"/>
            <a:ext cx="8229600" cy="4801720"/>
          </a:xfrm>
        </p:spPr>
        <p:txBody>
          <a:bodyPr>
            <a:normAutofit/>
          </a:bodyPr>
          <a:lstStyle/>
          <a:p>
            <a:pPr algn="just"/>
            <a:r>
              <a:rPr lang="en-GB" dirty="0" err="1" smtClean="0"/>
              <a:t>ሥርዓተ</a:t>
            </a:r>
            <a:r>
              <a:rPr lang="en-GB" dirty="0" smtClean="0"/>
              <a:t> </a:t>
            </a:r>
            <a:r>
              <a:rPr lang="en-GB" dirty="0" err="1" smtClean="0"/>
              <a:t>አምልኮን</a:t>
            </a:r>
            <a:r>
              <a:rPr lang="en-GB" dirty="0" smtClean="0"/>
              <a:t> </a:t>
            </a:r>
            <a:r>
              <a:rPr lang="en-GB" dirty="0" err="1" smtClean="0"/>
              <a:t>በአግባቡ</a:t>
            </a:r>
            <a:r>
              <a:rPr lang="en-GB" dirty="0" smtClean="0"/>
              <a:t> </a:t>
            </a:r>
            <a:r>
              <a:rPr lang="en-GB" dirty="0" err="1" smtClean="0"/>
              <a:t>ለመፈጸም</a:t>
            </a:r>
            <a:r>
              <a:rPr lang="en-GB" dirty="0"/>
              <a:t>፤</a:t>
            </a:r>
            <a:endParaRPr lang="en-GB" dirty="0" smtClean="0"/>
          </a:p>
          <a:p>
            <a:pPr algn="just"/>
            <a:r>
              <a:rPr lang="en-GB" dirty="0" err="1" smtClean="0"/>
              <a:t>ምዕመናንን</a:t>
            </a:r>
            <a:r>
              <a:rPr lang="en-GB" dirty="0" smtClean="0"/>
              <a:t> </a:t>
            </a:r>
            <a:r>
              <a:rPr lang="en-GB" dirty="0" err="1" smtClean="0"/>
              <a:t>ለመጠበቅ</a:t>
            </a:r>
            <a:r>
              <a:rPr lang="en-GB" dirty="0" smtClean="0"/>
              <a:t>፤</a:t>
            </a:r>
          </a:p>
          <a:p>
            <a:pPr algn="just"/>
            <a:r>
              <a:rPr lang="en-GB" dirty="0" err="1" smtClean="0"/>
              <a:t>በምዕመናን</a:t>
            </a:r>
            <a:r>
              <a:rPr lang="en-GB" dirty="0" smtClean="0"/>
              <a:t> </a:t>
            </a:r>
            <a:r>
              <a:rPr lang="en-GB" dirty="0" err="1" smtClean="0"/>
              <a:t>መካከል</a:t>
            </a:r>
            <a:r>
              <a:rPr lang="en-GB" dirty="0" smtClean="0"/>
              <a:t> </a:t>
            </a:r>
            <a:r>
              <a:rPr lang="en-GB" dirty="0" err="1" smtClean="0"/>
              <a:t>የሚከሰቱ</a:t>
            </a:r>
            <a:r>
              <a:rPr lang="en-GB" dirty="0" smtClean="0"/>
              <a:t> </a:t>
            </a:r>
            <a:r>
              <a:rPr lang="en-GB" dirty="0" err="1" smtClean="0"/>
              <a:t>አለመግባባቶችን</a:t>
            </a:r>
            <a:r>
              <a:rPr lang="en-GB" dirty="0" smtClean="0"/>
              <a:t> </a:t>
            </a:r>
            <a:r>
              <a:rPr lang="en-GB" dirty="0" err="1" smtClean="0"/>
              <a:t>ለመፍታት</a:t>
            </a:r>
            <a:r>
              <a:rPr lang="en-GB" dirty="0" smtClean="0"/>
              <a:t>፤</a:t>
            </a:r>
          </a:p>
          <a:p>
            <a:pPr algn="just"/>
            <a:r>
              <a:rPr lang="en-GB" dirty="0" err="1" smtClean="0"/>
              <a:t>በቤተክርስቲያን</a:t>
            </a:r>
            <a:r>
              <a:rPr lang="en-GB" dirty="0" smtClean="0"/>
              <a:t> </a:t>
            </a:r>
            <a:r>
              <a:rPr lang="en-GB" dirty="0" err="1" smtClean="0"/>
              <a:t>የምዕመናንና</a:t>
            </a:r>
            <a:r>
              <a:rPr lang="en-GB" dirty="0" smtClean="0"/>
              <a:t> </a:t>
            </a:r>
            <a:r>
              <a:rPr lang="en-GB" dirty="0" err="1" smtClean="0"/>
              <a:t>ካኅናትን</a:t>
            </a:r>
            <a:r>
              <a:rPr lang="en-GB" dirty="0" smtClean="0"/>
              <a:t> </a:t>
            </a:r>
            <a:r>
              <a:rPr lang="en-GB" dirty="0" err="1" smtClean="0"/>
              <a:t>አገልግሎት</a:t>
            </a:r>
            <a:r>
              <a:rPr lang="en-GB" dirty="0" smtClean="0"/>
              <a:t> </a:t>
            </a:r>
            <a:r>
              <a:rPr lang="en-GB" dirty="0" err="1" smtClean="0"/>
              <a:t>ለማቀናጀት</a:t>
            </a:r>
            <a:r>
              <a:rPr lang="en-GB" dirty="0" smtClean="0"/>
              <a:t>፤</a:t>
            </a:r>
          </a:p>
          <a:p>
            <a:pPr algn="just"/>
            <a:r>
              <a:rPr lang="en-GB" dirty="0" err="1" smtClean="0"/>
              <a:t>የቤተክርስቲያን</a:t>
            </a:r>
            <a:r>
              <a:rPr lang="en-GB" dirty="0" smtClean="0"/>
              <a:t> </a:t>
            </a:r>
            <a:r>
              <a:rPr lang="en-GB" dirty="0" err="1" smtClean="0"/>
              <a:t>አባቶች</a:t>
            </a:r>
            <a:r>
              <a:rPr lang="en-GB" dirty="0" smtClean="0"/>
              <a:t>/</a:t>
            </a:r>
            <a:r>
              <a:rPr lang="en-GB" dirty="0" err="1" smtClean="0"/>
              <a:t>ሥልጣነ</a:t>
            </a:r>
            <a:r>
              <a:rPr lang="en-GB" dirty="0" smtClean="0"/>
              <a:t> </a:t>
            </a:r>
            <a:r>
              <a:rPr lang="en-GB" dirty="0" err="1" smtClean="0"/>
              <a:t>ክህነት</a:t>
            </a:r>
            <a:r>
              <a:rPr lang="en-GB" dirty="0" smtClean="0"/>
              <a:t> </a:t>
            </a:r>
            <a:r>
              <a:rPr lang="en-GB" dirty="0" err="1" smtClean="0"/>
              <a:t>ያላቸው</a:t>
            </a:r>
            <a:r>
              <a:rPr lang="en-GB" dirty="0" smtClean="0"/>
              <a:t> </a:t>
            </a:r>
            <a:r>
              <a:rPr lang="en-GB" dirty="0" err="1" smtClean="0"/>
              <a:t>በሙሉ</a:t>
            </a:r>
            <a:r>
              <a:rPr lang="en-GB" dirty="0" smtClean="0"/>
              <a:t> </a:t>
            </a:r>
            <a:r>
              <a:rPr lang="en-GB" dirty="0" err="1" smtClean="0"/>
              <a:t>ሙሉ</a:t>
            </a:r>
            <a:r>
              <a:rPr lang="en-GB" dirty="0" smtClean="0"/>
              <a:t> </a:t>
            </a:r>
            <a:r>
              <a:rPr lang="en-GB" dirty="0" err="1" smtClean="0"/>
              <a:t>ጊዜያቸውን</a:t>
            </a:r>
            <a:r>
              <a:rPr lang="en-GB" dirty="0" smtClean="0"/>
              <a:t> </a:t>
            </a:r>
            <a:r>
              <a:rPr lang="en-GB" dirty="0" err="1" smtClean="0"/>
              <a:t>በቤተክርስቲያን</a:t>
            </a:r>
            <a:r>
              <a:rPr lang="en-GB" dirty="0" smtClean="0"/>
              <a:t> </a:t>
            </a:r>
            <a:r>
              <a:rPr lang="en-GB" dirty="0" err="1" smtClean="0"/>
              <a:t>አገልግሎት</a:t>
            </a:r>
            <a:r>
              <a:rPr lang="en-GB" dirty="0" smtClean="0"/>
              <a:t> </a:t>
            </a:r>
            <a:r>
              <a:rPr lang="en-GB" dirty="0" err="1" smtClean="0"/>
              <a:t>ላይ</a:t>
            </a:r>
            <a:r>
              <a:rPr lang="en-GB" dirty="0" smtClean="0"/>
              <a:t> </a:t>
            </a:r>
            <a:r>
              <a:rPr lang="en-GB" dirty="0" err="1" smtClean="0"/>
              <a:t>እንዲያውሉ</a:t>
            </a:r>
            <a:r>
              <a:rPr lang="en-GB" dirty="0" smtClean="0"/>
              <a:t> </a:t>
            </a:r>
            <a:r>
              <a:rPr lang="en-GB" dirty="0" err="1" smtClean="0"/>
              <a:t>ለማስቻል</a:t>
            </a:r>
            <a:r>
              <a:rPr lang="en-GB" dirty="0" smtClean="0"/>
              <a:t>፤</a:t>
            </a:r>
          </a:p>
          <a:p>
            <a:pPr algn="just"/>
            <a:r>
              <a:rPr lang="en-GB" dirty="0" err="1" smtClean="0"/>
              <a:t>የቤተክርስቲያንን</a:t>
            </a:r>
            <a:r>
              <a:rPr lang="en-GB" dirty="0" smtClean="0"/>
              <a:t> </a:t>
            </a:r>
            <a:r>
              <a:rPr lang="en-GB" dirty="0" err="1" smtClean="0"/>
              <a:t>ሀብትና</a:t>
            </a:r>
            <a:r>
              <a:rPr lang="en-GB" dirty="0" smtClean="0"/>
              <a:t> </a:t>
            </a:r>
            <a:r>
              <a:rPr lang="en-GB" dirty="0" err="1" smtClean="0"/>
              <a:t>ንብረት</a:t>
            </a:r>
            <a:r>
              <a:rPr lang="en-GB" dirty="0" smtClean="0"/>
              <a:t> </a:t>
            </a:r>
            <a:r>
              <a:rPr lang="en-GB" dirty="0" err="1" smtClean="0"/>
              <a:t>በመቆጣጠር</a:t>
            </a:r>
            <a:r>
              <a:rPr lang="en-GB" dirty="0" smtClean="0"/>
              <a:t> </a:t>
            </a:r>
            <a:r>
              <a:rPr lang="en-GB" dirty="0" err="1" smtClean="0"/>
              <a:t>ለተገቢቅ</a:t>
            </a:r>
            <a:r>
              <a:rPr lang="en-GB" dirty="0" smtClean="0"/>
              <a:t> </a:t>
            </a:r>
            <a:r>
              <a:rPr lang="en-GB" dirty="0" err="1" smtClean="0"/>
              <a:t>አገልግሎት</a:t>
            </a:r>
            <a:r>
              <a:rPr lang="en-GB" dirty="0" smtClean="0"/>
              <a:t> </a:t>
            </a:r>
            <a:r>
              <a:rPr lang="en-GB" dirty="0" err="1" smtClean="0"/>
              <a:t>ለማዋል</a:t>
            </a:r>
            <a:r>
              <a:rPr lang="en-GB" dirty="0" smtClean="0"/>
              <a:t>፤</a:t>
            </a:r>
          </a:p>
          <a:p>
            <a:pPr algn="just"/>
            <a:r>
              <a:rPr lang="en-GB" dirty="0" err="1" smtClean="0"/>
              <a:t>ከብሔራዊ</a:t>
            </a:r>
            <a:r>
              <a:rPr lang="en-GB" dirty="0" smtClean="0"/>
              <a:t> </a:t>
            </a:r>
            <a:r>
              <a:rPr lang="en-GB" dirty="0" err="1" smtClean="0"/>
              <a:t>ህጎች</a:t>
            </a:r>
            <a:r>
              <a:rPr lang="en-GB" dirty="0" smtClean="0"/>
              <a:t> </a:t>
            </a:r>
            <a:r>
              <a:rPr lang="en-GB" dirty="0" err="1" smtClean="0"/>
              <a:t>አንጻር</a:t>
            </a:r>
            <a:r>
              <a:rPr lang="en-GB" dirty="0" smtClean="0"/>
              <a:t> </a:t>
            </a:r>
            <a:r>
              <a:rPr lang="en-GB" dirty="0" err="1" smtClean="0"/>
              <a:t>የቤተክርስቲያንን</a:t>
            </a:r>
            <a:r>
              <a:rPr lang="en-GB" dirty="0" smtClean="0"/>
              <a:t> </a:t>
            </a:r>
            <a:r>
              <a:rPr lang="en-GB" dirty="0" err="1" smtClean="0"/>
              <a:t>ጥቅም</a:t>
            </a:r>
            <a:r>
              <a:rPr lang="en-GB" dirty="0" smtClean="0"/>
              <a:t> </a:t>
            </a:r>
            <a:r>
              <a:rPr lang="en-GB" dirty="0" err="1" smtClean="0"/>
              <a:t>ለማስጠበቅ</a:t>
            </a:r>
            <a:r>
              <a:rPr lang="en-GB" dirty="0" smtClean="0"/>
              <a:t>፤</a:t>
            </a:r>
          </a:p>
          <a:p>
            <a:pPr algn="just"/>
            <a:endParaRPr lang="en-GB" dirty="0" smtClean="0"/>
          </a:p>
          <a:p>
            <a:pPr algn="just"/>
            <a:endParaRPr lang="en-GB" dirty="0"/>
          </a:p>
        </p:txBody>
      </p:sp>
    </p:spTree>
    <p:extLst>
      <p:ext uri="{BB962C8B-B14F-4D97-AF65-F5344CB8AC3E}">
        <p14:creationId xmlns:p14="http://schemas.microsoft.com/office/powerpoint/2010/main" val="3531760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r>
              <a:rPr lang="en-GB" dirty="0" err="1" smtClean="0"/>
              <a:t>አስተዳደራዊ</a:t>
            </a:r>
            <a:r>
              <a:rPr lang="en-GB" dirty="0" smtClean="0"/>
              <a:t> </a:t>
            </a:r>
            <a:r>
              <a:rPr lang="en-GB" dirty="0" err="1" smtClean="0"/>
              <a:t>መዋቅርና</a:t>
            </a:r>
            <a:r>
              <a:rPr lang="en-GB" dirty="0" smtClean="0"/>
              <a:t> </a:t>
            </a:r>
            <a:r>
              <a:rPr lang="en-GB" dirty="0" err="1" smtClean="0"/>
              <a:t>አደረጃጀት</a:t>
            </a:r>
            <a:endParaRPr lang="en-GB" dirty="0"/>
          </a:p>
        </p:txBody>
      </p:sp>
      <p:sp>
        <p:nvSpPr>
          <p:cNvPr id="3" name="Content Placeholder 2"/>
          <p:cNvSpPr>
            <a:spLocks noGrp="1"/>
          </p:cNvSpPr>
          <p:nvPr>
            <p:ph idx="1"/>
          </p:nvPr>
        </p:nvSpPr>
        <p:spPr/>
        <p:txBody>
          <a:bodyPr>
            <a:normAutofit/>
          </a:bodyPr>
          <a:lstStyle/>
          <a:p>
            <a:pPr algn="just">
              <a:buFont typeface="Wingdings" pitchFamily="2" charset="2"/>
              <a:buChar char="v"/>
            </a:pPr>
            <a:r>
              <a:rPr lang="en-GB" sz="2400" b="1" dirty="0" err="1" smtClean="0"/>
              <a:t>አስተዳደር</a:t>
            </a:r>
            <a:r>
              <a:rPr lang="en-GB" sz="2400" b="1" dirty="0" smtClean="0"/>
              <a:t>፡- </a:t>
            </a:r>
            <a:r>
              <a:rPr lang="en-GB" sz="2400" dirty="0" err="1" smtClean="0"/>
              <a:t>የሚፈጸሙ</a:t>
            </a:r>
            <a:r>
              <a:rPr lang="en-GB" sz="2400" dirty="0" smtClean="0"/>
              <a:t> </a:t>
            </a:r>
            <a:r>
              <a:rPr lang="en-GB" sz="2400" dirty="0" err="1" smtClean="0"/>
              <a:t>አገልግሎቶችንና</a:t>
            </a:r>
            <a:r>
              <a:rPr lang="en-GB" sz="2400" dirty="0" smtClean="0"/>
              <a:t> </a:t>
            </a:r>
            <a:r>
              <a:rPr lang="en-GB" sz="2400" dirty="0" err="1" smtClean="0"/>
              <a:t>ለአገልግሎቱ</a:t>
            </a:r>
            <a:r>
              <a:rPr lang="en-GB" sz="2400" dirty="0" smtClean="0"/>
              <a:t> </a:t>
            </a:r>
            <a:r>
              <a:rPr lang="en-GB" sz="2400" dirty="0" err="1" smtClean="0"/>
              <a:t>የሚያስፈልጉ</a:t>
            </a:r>
            <a:r>
              <a:rPr lang="en-GB" sz="2400" dirty="0" smtClean="0"/>
              <a:t> </a:t>
            </a:r>
            <a:r>
              <a:rPr lang="en-GB" sz="2400" dirty="0" err="1" smtClean="0"/>
              <a:t>ግብዓቶችን</a:t>
            </a:r>
            <a:r>
              <a:rPr lang="en-GB" sz="2400" dirty="0" smtClean="0"/>
              <a:t> </a:t>
            </a:r>
            <a:r>
              <a:rPr lang="en-GB" sz="2400" dirty="0" err="1" smtClean="0"/>
              <a:t>በማስተዳደር</a:t>
            </a:r>
            <a:r>
              <a:rPr lang="en-GB" sz="2400" dirty="0" smtClean="0"/>
              <a:t> </a:t>
            </a:r>
            <a:r>
              <a:rPr lang="en-GB" sz="2400" dirty="0" err="1" smtClean="0"/>
              <a:t>ለተቋሙ</a:t>
            </a:r>
            <a:r>
              <a:rPr lang="en-GB" sz="2400" dirty="0" smtClean="0"/>
              <a:t> </a:t>
            </a:r>
            <a:r>
              <a:rPr lang="en-GB" sz="2400" dirty="0" err="1" smtClean="0"/>
              <a:t>ተቀዳሚ</a:t>
            </a:r>
            <a:r>
              <a:rPr lang="en-GB" sz="2400" dirty="0" smtClean="0"/>
              <a:t> </a:t>
            </a:r>
            <a:r>
              <a:rPr lang="en-GB" sz="2400" dirty="0" err="1" smtClean="0"/>
              <a:t>ዓላማ</a:t>
            </a:r>
            <a:r>
              <a:rPr lang="en-GB" sz="2400" dirty="0" smtClean="0"/>
              <a:t> </a:t>
            </a:r>
            <a:r>
              <a:rPr lang="en-GB" sz="2400" dirty="0" err="1" smtClean="0"/>
              <a:t>መሳካት</a:t>
            </a:r>
            <a:r>
              <a:rPr lang="en-GB" sz="2400" dirty="0" smtClean="0"/>
              <a:t> </a:t>
            </a:r>
            <a:r>
              <a:rPr lang="en-GB" sz="2400" dirty="0" err="1" smtClean="0"/>
              <a:t>ተገቢ</a:t>
            </a:r>
            <a:r>
              <a:rPr lang="en-GB" sz="2400" dirty="0" smtClean="0"/>
              <a:t> </a:t>
            </a:r>
            <a:r>
              <a:rPr lang="en-GB" sz="2400" dirty="0" err="1" smtClean="0"/>
              <a:t>የሆነ</a:t>
            </a:r>
            <a:r>
              <a:rPr lang="en-GB" sz="2400" dirty="0" smtClean="0"/>
              <a:t> </a:t>
            </a:r>
            <a:r>
              <a:rPr lang="en-GB" sz="2400" dirty="0" err="1" smtClean="0"/>
              <a:t>መዋቅራዊ</a:t>
            </a:r>
            <a:r>
              <a:rPr lang="en-GB" sz="2400" dirty="0" smtClean="0"/>
              <a:t> </a:t>
            </a:r>
            <a:r>
              <a:rPr lang="en-GB" sz="2400" dirty="0" err="1" smtClean="0"/>
              <a:t>አሰራር</a:t>
            </a:r>
            <a:r>
              <a:rPr lang="en-GB" sz="2400" dirty="0" smtClean="0"/>
              <a:t> </a:t>
            </a:r>
            <a:r>
              <a:rPr lang="en-GB" sz="2400" dirty="0" err="1" smtClean="0"/>
              <a:t>በመዘርጋት</a:t>
            </a:r>
            <a:r>
              <a:rPr lang="en-GB" sz="2400" dirty="0" smtClean="0"/>
              <a:t> </a:t>
            </a:r>
            <a:r>
              <a:rPr lang="en-GB" sz="2400" dirty="0" err="1" smtClean="0"/>
              <a:t>ተግባራዊ</a:t>
            </a:r>
            <a:r>
              <a:rPr lang="en-GB" sz="2400" dirty="0" smtClean="0"/>
              <a:t> </a:t>
            </a:r>
            <a:r>
              <a:rPr lang="en-GB" sz="2400" dirty="0" err="1" smtClean="0"/>
              <a:t>ማድረግ</a:t>
            </a:r>
            <a:r>
              <a:rPr lang="en-GB" sz="2400" dirty="0" smtClean="0"/>
              <a:t> (</a:t>
            </a:r>
            <a:r>
              <a:rPr lang="en-GB" sz="2400" dirty="0" err="1" smtClean="0"/>
              <a:t>የቤተክርስቲያንን</a:t>
            </a:r>
            <a:r>
              <a:rPr lang="en-GB" sz="2400" dirty="0" smtClean="0"/>
              <a:t> </a:t>
            </a:r>
            <a:r>
              <a:rPr lang="en-GB" sz="2400" dirty="0" err="1" smtClean="0"/>
              <a:t>አገልግሎት</a:t>
            </a:r>
            <a:r>
              <a:rPr lang="en-GB" sz="2400" dirty="0" smtClean="0"/>
              <a:t>፣ </a:t>
            </a:r>
            <a:r>
              <a:rPr lang="en-GB" sz="2400" dirty="0" err="1" smtClean="0"/>
              <a:t>የምዕመናንን</a:t>
            </a:r>
            <a:r>
              <a:rPr lang="en-GB" sz="2400" dirty="0" smtClean="0"/>
              <a:t> </a:t>
            </a:r>
            <a:r>
              <a:rPr lang="en-GB" sz="2400" dirty="0" err="1" smtClean="0"/>
              <a:t>ሕይወት</a:t>
            </a:r>
            <a:r>
              <a:rPr lang="en-GB" sz="2400" dirty="0" smtClean="0"/>
              <a:t>፣ </a:t>
            </a:r>
            <a:r>
              <a:rPr lang="en-GB" sz="2400" dirty="0" err="1" smtClean="0"/>
              <a:t>ያለውን</a:t>
            </a:r>
            <a:r>
              <a:rPr lang="en-GB" sz="2400" dirty="0" smtClean="0"/>
              <a:t> </a:t>
            </a:r>
            <a:r>
              <a:rPr lang="en-GB" sz="2400" dirty="0" err="1" smtClean="0"/>
              <a:t>ውሱን</a:t>
            </a:r>
            <a:r>
              <a:rPr lang="en-GB" sz="2400" dirty="0" smtClean="0"/>
              <a:t> </a:t>
            </a:r>
            <a:r>
              <a:rPr lang="en-GB" sz="2400" dirty="0" err="1" smtClean="0"/>
              <a:t>ሀብት</a:t>
            </a:r>
            <a:r>
              <a:rPr lang="en-GB" sz="2400" dirty="0" smtClean="0"/>
              <a:t> </a:t>
            </a:r>
            <a:r>
              <a:rPr lang="en-GB" sz="2400" dirty="0" err="1" smtClean="0"/>
              <a:t>በአግባቡ</a:t>
            </a:r>
            <a:r>
              <a:rPr lang="en-GB" sz="2400" dirty="0" smtClean="0"/>
              <a:t> </a:t>
            </a:r>
            <a:r>
              <a:rPr lang="en-GB" sz="2400" dirty="0" err="1" smtClean="0"/>
              <a:t>ጥቅም</a:t>
            </a:r>
            <a:r>
              <a:rPr lang="en-GB" sz="2400" dirty="0" smtClean="0"/>
              <a:t> </a:t>
            </a:r>
            <a:r>
              <a:rPr lang="en-GB" sz="2400" dirty="0" err="1" smtClean="0"/>
              <a:t>ላይ</a:t>
            </a:r>
            <a:r>
              <a:rPr lang="en-GB" sz="2400" dirty="0" smtClean="0"/>
              <a:t> </a:t>
            </a:r>
            <a:r>
              <a:rPr lang="en-GB" sz="2400" dirty="0" err="1" smtClean="0"/>
              <a:t>እንዲውል</a:t>
            </a:r>
            <a:r>
              <a:rPr lang="en-GB" sz="2400" dirty="0" smtClean="0"/>
              <a:t> </a:t>
            </a:r>
            <a:r>
              <a:rPr lang="en-GB" sz="2400" dirty="0" err="1" smtClean="0"/>
              <a:t>ማስቻል</a:t>
            </a:r>
            <a:r>
              <a:rPr lang="en-GB" sz="2400" dirty="0" smtClean="0"/>
              <a:t>/</a:t>
            </a:r>
            <a:r>
              <a:rPr lang="en-GB" sz="2400" dirty="0" err="1" smtClean="0"/>
              <a:t>ማስተዳደር</a:t>
            </a:r>
            <a:r>
              <a:rPr lang="en-GB" sz="2400" dirty="0" smtClean="0"/>
              <a:t>)</a:t>
            </a:r>
          </a:p>
          <a:p>
            <a:pPr algn="just">
              <a:buFont typeface="Wingdings" pitchFamily="2" charset="2"/>
              <a:buChar char="v"/>
            </a:pPr>
            <a:endParaRPr lang="en-GB" sz="2400" dirty="0" smtClean="0"/>
          </a:p>
          <a:p>
            <a:pPr algn="just">
              <a:buFont typeface="Wingdings" pitchFamily="2" charset="2"/>
              <a:buChar char="v"/>
            </a:pPr>
            <a:r>
              <a:rPr lang="en-GB" sz="2400" dirty="0" err="1" smtClean="0"/>
              <a:t>የቅድስት</a:t>
            </a:r>
            <a:r>
              <a:rPr lang="en-GB" sz="2400" dirty="0" smtClean="0"/>
              <a:t> </a:t>
            </a:r>
            <a:r>
              <a:rPr lang="en-GB" sz="2400" dirty="0" err="1" smtClean="0"/>
              <a:t>ቤተክርስቲያን</a:t>
            </a:r>
            <a:r>
              <a:rPr lang="en-GB" sz="2400" dirty="0" smtClean="0"/>
              <a:t> </a:t>
            </a:r>
            <a:r>
              <a:rPr lang="en-GB" sz="2400" dirty="0" err="1" smtClean="0"/>
              <a:t>ተቀዳሚ</a:t>
            </a:r>
            <a:r>
              <a:rPr lang="en-GB" sz="2400" dirty="0" smtClean="0"/>
              <a:t> </a:t>
            </a:r>
            <a:r>
              <a:rPr lang="en-GB" sz="2400" dirty="0" err="1" smtClean="0"/>
              <a:t>ዓላማ</a:t>
            </a:r>
            <a:r>
              <a:rPr lang="en-GB" sz="2400" dirty="0" smtClean="0"/>
              <a:t>፡- </a:t>
            </a:r>
            <a:r>
              <a:rPr lang="en-GB" sz="2400" dirty="0" err="1" smtClean="0"/>
              <a:t>የሰው</a:t>
            </a:r>
            <a:r>
              <a:rPr lang="en-GB" sz="2400" dirty="0" smtClean="0"/>
              <a:t> </a:t>
            </a:r>
            <a:r>
              <a:rPr lang="en-GB" sz="2400" dirty="0" err="1" smtClean="0"/>
              <a:t>ልጆች</a:t>
            </a:r>
            <a:r>
              <a:rPr lang="en-GB" sz="2400" dirty="0" smtClean="0"/>
              <a:t> </a:t>
            </a:r>
            <a:r>
              <a:rPr lang="en-GB" sz="2400" b="1" dirty="0" err="1" smtClean="0"/>
              <a:t>እንዲድኑ</a:t>
            </a:r>
            <a:r>
              <a:rPr lang="en-GB" sz="2400" b="1" dirty="0" smtClean="0"/>
              <a:t> </a:t>
            </a:r>
            <a:r>
              <a:rPr lang="en-GB" sz="2400" dirty="0" err="1" smtClean="0"/>
              <a:t>ማስቻል</a:t>
            </a:r>
            <a:r>
              <a:rPr lang="en-GB" sz="2400" dirty="0" smtClean="0"/>
              <a:t> (</a:t>
            </a:r>
            <a:r>
              <a:rPr lang="en-GB" sz="2400" dirty="0" err="1" smtClean="0"/>
              <a:t>የነገረ</a:t>
            </a:r>
            <a:r>
              <a:rPr lang="en-GB" sz="2400" dirty="0" smtClean="0"/>
              <a:t> </a:t>
            </a:r>
            <a:r>
              <a:rPr lang="en-GB" sz="2400" dirty="0" err="1" smtClean="0"/>
              <a:t>ድኅነት</a:t>
            </a:r>
            <a:r>
              <a:rPr lang="en-GB" sz="2400" dirty="0" smtClean="0"/>
              <a:t> </a:t>
            </a:r>
            <a:r>
              <a:rPr lang="en-GB" sz="2400" dirty="0" err="1" smtClean="0"/>
              <a:t>ተሳታፊ</a:t>
            </a:r>
            <a:r>
              <a:rPr lang="en-GB" sz="2400" dirty="0" smtClean="0"/>
              <a:t> </a:t>
            </a:r>
            <a:r>
              <a:rPr lang="en-GB" sz="2400" dirty="0" err="1" smtClean="0"/>
              <a:t>እንዲሆኑ</a:t>
            </a:r>
            <a:r>
              <a:rPr lang="en-GB" sz="2400" dirty="0" smtClean="0"/>
              <a:t> </a:t>
            </a:r>
            <a:r>
              <a:rPr lang="en-GB" sz="2400" dirty="0" err="1" smtClean="0"/>
              <a:t>ማስቻል</a:t>
            </a:r>
            <a:r>
              <a:rPr lang="en-GB" sz="2400" dirty="0" smtClean="0"/>
              <a:t>)</a:t>
            </a:r>
          </a:p>
          <a:p>
            <a:pPr algn="just"/>
            <a:endParaRPr lang="en-GB" sz="2400" dirty="0"/>
          </a:p>
        </p:txBody>
      </p:sp>
    </p:spTree>
    <p:extLst>
      <p:ext uri="{BB962C8B-B14F-4D97-AF65-F5344CB8AC3E}">
        <p14:creationId xmlns:p14="http://schemas.microsoft.com/office/powerpoint/2010/main" val="3468202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3200" dirty="0" err="1" smtClean="0"/>
              <a:t>መዋቅራዊ</a:t>
            </a:r>
            <a:r>
              <a:rPr lang="en-US" sz="3200" dirty="0" smtClean="0"/>
              <a:t> </a:t>
            </a:r>
            <a:r>
              <a:rPr lang="en-US" sz="3200" dirty="0" err="1" smtClean="0"/>
              <a:t>አደረጃጀት</a:t>
            </a:r>
            <a:r>
              <a:rPr lang="en-US" sz="3200" dirty="0" smtClean="0"/>
              <a:t> </a:t>
            </a:r>
            <a:r>
              <a:rPr lang="en-US" sz="3200" dirty="0" err="1" smtClean="0"/>
              <a:t>ምንነት</a:t>
            </a:r>
            <a:r>
              <a:rPr lang="en-US" sz="3200" dirty="0" smtClean="0"/>
              <a:t> </a:t>
            </a:r>
            <a:br>
              <a:rPr lang="en-US" sz="3200" dirty="0" smtClean="0"/>
            </a:br>
            <a:endParaRPr lang="en-US" sz="3200" dirty="0"/>
          </a:p>
        </p:txBody>
      </p:sp>
      <p:sp>
        <p:nvSpPr>
          <p:cNvPr id="5" name="Content Placeholder 4"/>
          <p:cNvSpPr>
            <a:spLocks noGrp="1"/>
          </p:cNvSpPr>
          <p:nvPr>
            <p:ph idx="1"/>
          </p:nvPr>
        </p:nvSpPr>
        <p:spPr>
          <a:xfrm>
            <a:off x="457200" y="1928802"/>
            <a:ext cx="8229600" cy="4645734"/>
          </a:xfrm>
        </p:spPr>
        <p:txBody>
          <a:bodyPr/>
          <a:lstStyle/>
          <a:p>
            <a:pPr>
              <a:buNone/>
            </a:pPr>
            <a:endParaRPr lang="en-US" dirty="0" smtClean="0">
              <a:latin typeface="VG2 Title" pitchFamily="34" charset="0"/>
            </a:endParaRPr>
          </a:p>
          <a:p>
            <a:pPr>
              <a:buNone/>
            </a:pPr>
            <a:r>
              <a:rPr lang="en-US" sz="2400" dirty="0" err="1" smtClean="0">
                <a:latin typeface="VG2 Title" pitchFamily="34" charset="0"/>
              </a:rPr>
              <a:t>yxND</a:t>
            </a:r>
            <a:r>
              <a:rPr lang="en-US" sz="2400" dirty="0" smtClean="0">
                <a:latin typeface="VG2 Title" pitchFamily="34" charset="0"/>
              </a:rPr>
              <a:t> </a:t>
            </a:r>
            <a:r>
              <a:rPr lang="en-US" sz="2400" dirty="0" err="1" smtClean="0">
                <a:latin typeface="VG2 Title" pitchFamily="34" charset="0"/>
              </a:rPr>
              <a:t>tÌM</a:t>
            </a:r>
            <a:r>
              <a:rPr lang="en-US" sz="2400" dirty="0" smtClean="0">
                <a:latin typeface="VG2 Title" pitchFamily="34" charset="0"/>
              </a:rPr>
              <a:t> </a:t>
            </a:r>
            <a:r>
              <a:rPr lang="en-US" sz="2400" dirty="0" err="1" smtClean="0">
                <a:latin typeface="VG2 Title" pitchFamily="34" charset="0"/>
              </a:rPr>
              <a:t>wYም</a:t>
            </a:r>
            <a:r>
              <a:rPr lang="en-US" sz="2400" dirty="0" smtClean="0">
                <a:latin typeface="VG2 Title" pitchFamily="34" charset="0"/>
              </a:rPr>
              <a:t> </a:t>
            </a:r>
            <a:r>
              <a:rPr lang="en-US" sz="2400" dirty="0" err="1" smtClean="0">
                <a:latin typeface="VG2 Title" pitchFamily="34" charset="0"/>
              </a:rPr>
              <a:t>አንድነት</a:t>
            </a:r>
            <a:r>
              <a:rPr lang="en-US" sz="2400" dirty="0" smtClean="0">
                <a:latin typeface="VG2 Title" pitchFamily="34" charset="0"/>
              </a:rPr>
              <a:t> |‰</a:t>
            </a:r>
            <a:r>
              <a:rPr lang="en-US" sz="2400" dirty="0" err="1" smtClean="0">
                <a:latin typeface="VG2 Title" pitchFamily="34" charset="0"/>
              </a:rPr>
              <a:t>ãC</a:t>
            </a:r>
            <a:r>
              <a:rPr lang="en-US" sz="2400" dirty="0" smtClean="0">
                <a:latin typeface="VG2 Title" pitchFamily="34" charset="0"/>
              </a:rPr>
              <a:t> </a:t>
            </a:r>
            <a:r>
              <a:rPr lang="en-US" sz="2400" dirty="0" err="1" smtClean="0">
                <a:latin typeface="VG2 Title" pitchFamily="34" charset="0"/>
              </a:rPr>
              <a:t>bR</a:t>
            </a:r>
            <a:r>
              <a:rPr lang="en-US" sz="2400" dirty="0" smtClean="0">
                <a:latin typeface="VG2 Title" pitchFamily="34" charset="0"/>
              </a:rPr>
              <a:t>µ¬Â </a:t>
            </a:r>
            <a:r>
              <a:rPr lang="en-US" sz="2400" dirty="0" err="1" smtClean="0">
                <a:latin typeface="VG2 Title" pitchFamily="34" charset="0"/>
              </a:rPr>
              <a:t>bxYnTM</a:t>
            </a:r>
            <a:r>
              <a:rPr lang="en-US" sz="2400" dirty="0" smtClean="0">
                <a:latin typeface="VG2 Title" pitchFamily="34" charset="0"/>
              </a:rPr>
              <a:t> </a:t>
            </a:r>
            <a:r>
              <a:rPr lang="en-US" sz="2400" dirty="0" err="1" smtClean="0">
                <a:latin typeface="VG2 Title" pitchFamily="34" charset="0"/>
              </a:rPr>
              <a:t>ytlÃ</a:t>
            </a:r>
            <a:r>
              <a:rPr lang="en-US" sz="2400" dirty="0" smtClean="0">
                <a:latin typeface="VG2 Title" pitchFamily="34" charset="0"/>
              </a:rPr>
              <a:t>† </a:t>
            </a:r>
            <a:r>
              <a:rPr lang="en-US" sz="2400" dirty="0" err="1" smtClean="0">
                <a:latin typeface="VG2 Title" pitchFamily="34" charset="0"/>
              </a:rPr>
              <a:t>XNdmçÂcW</a:t>
            </a:r>
            <a:r>
              <a:rPr lang="en-US" sz="2400" dirty="0" smtClean="0">
                <a:latin typeface="VG2 Title" pitchFamily="34" charset="0"/>
              </a:rPr>
              <a:t> m-N </a:t>
            </a:r>
            <a:r>
              <a:rPr lang="en-US" sz="2400" dirty="0" err="1" smtClean="0">
                <a:latin typeface="VG2 Title" pitchFamily="34" charset="0"/>
              </a:rPr>
              <a:t>bxND</a:t>
            </a:r>
            <a:r>
              <a:rPr lang="en-US" sz="2400" dirty="0" smtClean="0">
                <a:latin typeface="VG2 Title" pitchFamily="34" charset="0"/>
              </a:rPr>
              <a:t> </a:t>
            </a:r>
            <a:r>
              <a:rPr lang="en-US" sz="2400" dirty="0" err="1" smtClean="0">
                <a:latin typeface="VG2 Title" pitchFamily="34" charset="0"/>
              </a:rPr>
              <a:t>sW</a:t>
            </a:r>
            <a:r>
              <a:rPr lang="en-US" sz="2400" dirty="0" smtClean="0">
                <a:latin typeface="VG2 Title" pitchFamily="34" charset="0"/>
              </a:rPr>
              <a:t> </a:t>
            </a:r>
            <a:r>
              <a:rPr lang="en-US" sz="2400" dirty="0" err="1" smtClean="0">
                <a:latin typeface="VG2 Title" pitchFamily="34" charset="0"/>
              </a:rPr>
              <a:t>wYM</a:t>
            </a:r>
            <a:r>
              <a:rPr lang="en-US" sz="2400" dirty="0" smtClean="0">
                <a:latin typeface="VG2 Title" pitchFamily="34" charset="0"/>
              </a:rPr>
              <a:t> </a:t>
            </a:r>
            <a:r>
              <a:rPr lang="en-US" sz="2400" dirty="0" err="1" smtClean="0">
                <a:latin typeface="VG2 Title" pitchFamily="34" charset="0"/>
              </a:rPr>
              <a:t>btwsn</a:t>
            </a:r>
            <a:r>
              <a:rPr lang="en-US" sz="2400" dirty="0" smtClean="0">
                <a:latin typeface="VG2 Title" pitchFamily="34" charset="0"/>
              </a:rPr>
              <a:t>#  </a:t>
            </a:r>
            <a:r>
              <a:rPr lang="en-US" sz="2400" dirty="0" err="1" smtClean="0">
                <a:latin typeface="VG2 Title" pitchFamily="34" charset="0"/>
              </a:rPr>
              <a:t>sãC</a:t>
            </a:r>
            <a:r>
              <a:rPr lang="en-US" sz="2400" dirty="0" smtClean="0">
                <a:latin typeface="VG2 Title" pitchFamily="34" charset="0"/>
              </a:rPr>
              <a:t> </a:t>
            </a:r>
            <a:r>
              <a:rPr lang="en-US" sz="2400" dirty="0" err="1" smtClean="0">
                <a:latin typeface="VG2 Title" pitchFamily="34" charset="0"/>
              </a:rPr>
              <a:t>Tkš</a:t>
            </a:r>
            <a:r>
              <a:rPr lang="en-US" sz="2400" dirty="0" smtClean="0">
                <a:latin typeface="VG2 Title" pitchFamily="34" charset="0"/>
              </a:rPr>
              <a:t> §Y BÒ </a:t>
            </a:r>
            <a:r>
              <a:rPr lang="en-US" sz="2400" dirty="0" err="1" smtClean="0">
                <a:latin typeface="VG2 Title" pitchFamily="34" charset="0"/>
              </a:rPr>
              <a:t>y¸ÈL</a:t>
            </a:r>
            <a:r>
              <a:rPr lang="en-US" sz="2400" dirty="0" smtClean="0">
                <a:latin typeface="VG2 Title" pitchFamily="34" charset="0"/>
              </a:rPr>
              <a:t> </a:t>
            </a:r>
            <a:r>
              <a:rPr lang="en-US" sz="2400" dirty="0" err="1" smtClean="0">
                <a:latin typeface="VG2 Title" pitchFamily="34" charset="0"/>
              </a:rPr>
              <a:t>Ælmçn</a:t>
            </a:r>
            <a:r>
              <a:rPr lang="en-US" sz="2400" dirty="0" smtClean="0">
                <a:latin typeface="VG2 Title" pitchFamily="34" charset="0"/>
              </a:rPr>
              <a:t># </a:t>
            </a:r>
            <a:r>
              <a:rPr lang="en-US" sz="2400" dirty="0" err="1" smtClean="0">
                <a:latin typeface="VG2 Title" pitchFamily="34" charset="0"/>
              </a:rPr>
              <a:t>XNd</a:t>
            </a:r>
            <a:r>
              <a:rPr lang="en-US" sz="2400" dirty="0" smtClean="0">
                <a:latin typeface="VG2 Title" pitchFamily="34" charset="0"/>
              </a:rPr>
              <a:t> </a:t>
            </a:r>
            <a:r>
              <a:rPr lang="en-US" sz="2400" dirty="0" err="1" smtClean="0">
                <a:latin typeface="VG2 Title" pitchFamily="34" charset="0"/>
              </a:rPr>
              <a:t>xYn¬cW</a:t>
            </a:r>
            <a:r>
              <a:rPr lang="en-US" sz="2400" dirty="0" smtClean="0">
                <a:latin typeface="VG2 Title" pitchFamily="34" charset="0"/>
              </a:rPr>
              <a:t> </a:t>
            </a:r>
            <a:r>
              <a:rPr lang="en-US" sz="2400" dirty="0" err="1" smtClean="0">
                <a:latin typeface="VG2 Title" pitchFamily="34" charset="0"/>
              </a:rPr>
              <a:t>btgb!W</a:t>
            </a:r>
            <a:r>
              <a:rPr lang="en-US" sz="2400" dirty="0" smtClean="0">
                <a:latin typeface="VG2 Title" pitchFamily="34" charset="0"/>
              </a:rPr>
              <a:t> </a:t>
            </a:r>
            <a:r>
              <a:rPr lang="en-US" sz="2400" dirty="0" err="1" smtClean="0">
                <a:latin typeface="VG2 Title" pitchFamily="34" charset="0"/>
              </a:rPr>
              <a:t>አገልጋዮች</a:t>
            </a:r>
            <a:r>
              <a:rPr lang="en-US" sz="2400" dirty="0" smtClean="0">
                <a:latin typeface="VG2 Title" pitchFamily="34" charset="0"/>
              </a:rPr>
              <a:t> </a:t>
            </a:r>
            <a:r>
              <a:rPr lang="en-US" sz="2400" dirty="0" err="1" smtClean="0">
                <a:latin typeface="VG2 Title" pitchFamily="34" charset="0"/>
              </a:rPr>
              <a:t>mµkL</a:t>
            </a:r>
            <a:r>
              <a:rPr lang="en-US" sz="2400" dirty="0" smtClean="0">
                <a:latin typeface="VG2 Title" pitchFamily="34" charset="0"/>
              </a:rPr>
              <a:t> </a:t>
            </a:r>
            <a:r>
              <a:rPr lang="en-US" sz="2400" dirty="0" err="1" smtClean="0">
                <a:latin typeface="VG2 Title" pitchFamily="34" charset="0"/>
              </a:rPr>
              <a:t>tkÍFlW</a:t>
            </a:r>
            <a:r>
              <a:rPr lang="en-US" sz="2400" dirty="0" smtClean="0">
                <a:latin typeface="VG2 Title" pitchFamily="34" charset="0"/>
              </a:rPr>
              <a:t> </a:t>
            </a:r>
            <a:r>
              <a:rPr lang="en-US" sz="2400" dirty="0" err="1" smtClean="0">
                <a:latin typeface="VG2 Title" pitchFamily="34" charset="0"/>
              </a:rPr>
              <a:t>mkÂwN</a:t>
            </a:r>
            <a:r>
              <a:rPr lang="en-US" sz="2400" dirty="0" smtClean="0">
                <a:latin typeface="VG2 Title" pitchFamily="34" charset="0"/>
              </a:rPr>
              <a:t> YñRÆcêL½</a:t>
            </a:r>
          </a:p>
          <a:p>
            <a:r>
              <a:rPr lang="en-US" b="1" dirty="0" err="1" smtClean="0"/>
              <a:t>ማደራጀት</a:t>
            </a:r>
            <a:r>
              <a:rPr lang="en-US" dirty="0" smtClean="0"/>
              <a:t> ፡- </a:t>
            </a:r>
            <a:r>
              <a:rPr lang="en-US" sz="2400" dirty="0" err="1" smtClean="0"/>
              <a:t>አገልግሎቶችን</a:t>
            </a:r>
            <a:r>
              <a:rPr lang="en-US" sz="2400" dirty="0" smtClean="0">
                <a:latin typeface="VG2 Title" pitchFamily="34" charset="0"/>
              </a:rPr>
              <a:t> </a:t>
            </a:r>
            <a:r>
              <a:rPr lang="en-US" sz="2400" dirty="0" err="1" smtClean="0">
                <a:latin typeface="VG2 Title" pitchFamily="34" charset="0"/>
              </a:rPr>
              <a:t>b›YnT</a:t>
            </a:r>
            <a:r>
              <a:rPr lang="en-US" sz="2400" dirty="0" smtClean="0">
                <a:latin typeface="VG2 Title" pitchFamily="34" charset="0"/>
              </a:rPr>
              <a:t> </a:t>
            </a:r>
            <a:r>
              <a:rPr lang="en-US" sz="2400" dirty="0" err="1" smtClean="0">
                <a:latin typeface="VG2 Title" pitchFamily="34" charset="0"/>
              </a:rPr>
              <a:t>b›Yn¬cW</a:t>
            </a:r>
            <a:r>
              <a:rPr lang="en-US" sz="2400" dirty="0" smtClean="0">
                <a:latin typeface="VG2 Title" pitchFamily="34" charset="0"/>
              </a:rPr>
              <a:t> </a:t>
            </a:r>
            <a:r>
              <a:rPr lang="en-US" sz="2400" dirty="0" err="1" smtClean="0">
                <a:latin typeface="VG2 Title" pitchFamily="34" charset="0"/>
              </a:rPr>
              <a:t>tkÍFlW</a:t>
            </a:r>
            <a:r>
              <a:rPr lang="en-US" sz="2400" dirty="0" smtClean="0">
                <a:latin typeface="VG2 Title" pitchFamily="34" charset="0"/>
              </a:rPr>
              <a:t> </a:t>
            </a:r>
            <a:r>
              <a:rPr lang="en-US" sz="2400" dirty="0" err="1" smtClean="0">
                <a:latin typeface="VG2 Title" pitchFamily="34" charset="0"/>
              </a:rPr>
              <a:t>y‰úcW</a:t>
            </a:r>
            <a:r>
              <a:rPr lang="en-US" sz="2400" dirty="0" smtClean="0">
                <a:latin typeface="VG2 Title" pitchFamily="34" charset="0"/>
              </a:rPr>
              <a:t> y|‰ </a:t>
            </a:r>
            <a:r>
              <a:rPr lang="en-US" sz="2400" dirty="0" err="1" smtClean="0">
                <a:latin typeface="VG2 Title" pitchFamily="34" charset="0"/>
              </a:rPr>
              <a:t>KFlÖC</a:t>
            </a:r>
            <a:r>
              <a:rPr lang="en-US" sz="2400" dirty="0" smtClean="0">
                <a:latin typeface="VG2 Title" pitchFamily="34" charset="0"/>
              </a:rPr>
              <a:t> </a:t>
            </a:r>
            <a:r>
              <a:rPr lang="en-US" sz="2400" dirty="0" err="1" smtClean="0">
                <a:latin typeface="VG2 Title" pitchFamily="34" charset="0"/>
              </a:rPr>
              <a:t>twSnW§cW</a:t>
            </a:r>
            <a:r>
              <a:rPr lang="en-US" sz="2400" dirty="0" smtClean="0">
                <a:latin typeface="VG2 Title" pitchFamily="34" charset="0"/>
              </a:rPr>
              <a:t> ˆ§</a:t>
            </a:r>
            <a:r>
              <a:rPr lang="en-US" sz="2400" dirty="0" err="1" smtClean="0">
                <a:latin typeface="VG2 Title" pitchFamily="34" charset="0"/>
              </a:rPr>
              <a:t>ðn¬cWN</a:t>
            </a:r>
            <a:r>
              <a:rPr lang="en-US" sz="2400" dirty="0" smtClean="0">
                <a:latin typeface="VG2 Title" pitchFamily="34" charset="0"/>
              </a:rPr>
              <a:t> </a:t>
            </a:r>
            <a:r>
              <a:rPr lang="en-US" sz="2400" dirty="0" err="1" smtClean="0">
                <a:latin typeface="VG2 Title" pitchFamily="34" charset="0"/>
              </a:rPr>
              <a:t>btú</a:t>
            </a:r>
            <a:r>
              <a:rPr lang="en-US" sz="2400" dirty="0" smtClean="0">
                <a:latin typeface="VG2 Title" pitchFamily="34" charset="0"/>
              </a:rPr>
              <a:t>µ </a:t>
            </a:r>
            <a:r>
              <a:rPr lang="en-US" sz="2400" dirty="0" err="1" smtClean="0">
                <a:latin typeface="VG2 Title" pitchFamily="34" charset="0"/>
              </a:rPr>
              <a:t>h#n</a:t>
            </a:r>
            <a:r>
              <a:rPr lang="en-US" sz="2400" dirty="0" smtClean="0">
                <a:latin typeface="VG2 Title" pitchFamily="34" charset="0"/>
              </a:rPr>
              <a:t>@¬ </a:t>
            </a:r>
            <a:r>
              <a:rPr lang="en-US" sz="2400" dirty="0" err="1" smtClean="0">
                <a:latin typeface="VG2 Title" pitchFamily="34" charset="0"/>
              </a:rPr>
              <a:t>l!w</a:t>
            </a:r>
            <a:r>
              <a:rPr lang="en-US" sz="2400" dirty="0" smtClean="0">
                <a:latin typeface="VG2 Title" pitchFamily="34" charset="0"/>
              </a:rPr>
              <a:t>-# </a:t>
            </a:r>
            <a:r>
              <a:rPr lang="en-US" sz="2400" dirty="0" err="1" smtClean="0">
                <a:latin typeface="VG2 Title" pitchFamily="34" charset="0"/>
              </a:rPr>
              <a:t>y¸ÃSC§cWN</a:t>
            </a:r>
            <a:r>
              <a:rPr lang="en-US" sz="2400" dirty="0" smtClean="0">
                <a:latin typeface="VG2 Title" pitchFamily="34" charset="0"/>
              </a:rPr>
              <a:t> </a:t>
            </a:r>
            <a:r>
              <a:rPr lang="en-US" sz="2400" dirty="0" err="1" smtClean="0">
                <a:latin typeface="VG2 Title" pitchFamily="34" charset="0"/>
              </a:rPr>
              <a:t>mêQR</a:t>
            </a:r>
            <a:r>
              <a:rPr lang="en-US" sz="2400" dirty="0" smtClean="0">
                <a:latin typeface="VG2 Title" pitchFamily="34" charset="0"/>
              </a:rPr>
              <a:t> </a:t>
            </a:r>
            <a:r>
              <a:rPr lang="en-US" sz="2400" dirty="0" err="1" smtClean="0">
                <a:latin typeface="VG2 Title" pitchFamily="34" charset="0"/>
              </a:rPr>
              <a:t>bmzRUTÂ</a:t>
            </a:r>
            <a:r>
              <a:rPr lang="en-US" sz="2400" dirty="0" smtClean="0">
                <a:latin typeface="VG2 Title" pitchFamily="34" charset="0"/>
              </a:rPr>
              <a:t> </a:t>
            </a:r>
            <a:r>
              <a:rPr lang="en-US" sz="2400" dirty="0" err="1" smtClean="0">
                <a:latin typeface="VG2 Title" pitchFamily="34" charset="0"/>
              </a:rPr>
              <a:t>yXÃNÄNÇN</a:t>
            </a:r>
            <a:r>
              <a:rPr lang="en-US" sz="2400" dirty="0" smtClean="0">
                <a:latin typeface="VG2 Title" pitchFamily="34" charset="0"/>
              </a:rPr>
              <a:t> y|‰ KFLÂ </a:t>
            </a:r>
            <a:r>
              <a:rPr lang="en-US" sz="2400" dirty="0" err="1" smtClean="0">
                <a:latin typeface="VG2 Title" pitchFamily="34" charset="0"/>
              </a:rPr>
              <a:t>አገልጋይ</a:t>
            </a:r>
            <a:r>
              <a:rPr lang="en-US" sz="2400" dirty="0" smtClean="0">
                <a:latin typeface="VG2 Title" pitchFamily="34" charset="0"/>
              </a:rPr>
              <a:t> ½ˆ§</a:t>
            </a:r>
            <a:r>
              <a:rPr lang="en-US" sz="2400" dirty="0" err="1" smtClean="0">
                <a:latin typeface="VG2 Title" pitchFamily="34" charset="0"/>
              </a:rPr>
              <a:t>ðnT</a:t>
            </a:r>
            <a:r>
              <a:rPr lang="en-US" sz="2400" dirty="0" smtClean="0">
                <a:latin typeface="VG2 Title" pitchFamily="34" charset="0"/>
              </a:rPr>
              <a:t> </a:t>
            </a:r>
            <a:r>
              <a:rPr lang="en-US" sz="2400" dirty="0" err="1" smtClean="0">
                <a:latin typeface="VG2 Title" pitchFamily="34" charset="0"/>
              </a:rPr>
              <a:t>bmwsN</a:t>
            </a:r>
            <a:r>
              <a:rPr lang="en-US" sz="2400" dirty="0" smtClean="0">
                <a:latin typeface="VG2 Title" pitchFamily="34" charset="0"/>
              </a:rPr>
              <a:t> </a:t>
            </a:r>
            <a:r>
              <a:rPr lang="en-US" sz="2400" dirty="0" err="1" smtClean="0">
                <a:latin typeface="VG2 Title" pitchFamily="34" charset="0"/>
              </a:rPr>
              <a:t>yቤተክርስቲያንን</a:t>
            </a:r>
            <a:r>
              <a:rPr lang="en-US" sz="2400" dirty="0" smtClean="0">
                <a:latin typeface="VG2 Title" pitchFamily="34" charset="0"/>
              </a:rPr>
              <a:t> </a:t>
            </a:r>
            <a:r>
              <a:rPr lang="en-US" sz="2400" dirty="0" err="1" smtClean="0">
                <a:latin typeface="VG2 Title" pitchFamily="34" charset="0"/>
              </a:rPr>
              <a:t>tGÆ‰T</a:t>
            </a:r>
            <a:r>
              <a:rPr lang="en-US" sz="2400" dirty="0" smtClean="0">
                <a:latin typeface="VG2 Title" pitchFamily="34" charset="0"/>
              </a:rPr>
              <a:t> </a:t>
            </a:r>
            <a:r>
              <a:rPr lang="en-US" sz="2400" dirty="0" err="1" smtClean="0">
                <a:latin typeface="VG2 Title" pitchFamily="34" charset="0"/>
              </a:rPr>
              <a:t>btqÂj</a:t>
            </a:r>
            <a:r>
              <a:rPr lang="en-US" sz="2400" dirty="0" smtClean="0">
                <a:latin typeface="VG2 Title" pitchFamily="34" charset="0"/>
              </a:rPr>
              <a:t> </a:t>
            </a:r>
            <a:r>
              <a:rPr lang="en-US" sz="2400" dirty="0" err="1" smtClean="0">
                <a:latin typeface="VG2 Title" pitchFamily="34" charset="0"/>
              </a:rPr>
              <a:t>mNgD</a:t>
            </a:r>
            <a:r>
              <a:rPr lang="en-US" sz="2400" dirty="0" smtClean="0">
                <a:latin typeface="VG2 Title" pitchFamily="34" charset="0"/>
              </a:rPr>
              <a:t> </a:t>
            </a:r>
            <a:r>
              <a:rPr lang="en-US" sz="2400" dirty="0" err="1" smtClean="0">
                <a:latin typeface="VG2 Title" pitchFamily="34" charset="0"/>
              </a:rPr>
              <a:t>XNÄ!kÂwn</a:t>
            </a:r>
            <a:r>
              <a:rPr lang="en-US" sz="2400" dirty="0" smtClean="0">
                <a:latin typeface="VG2 Title" pitchFamily="34" charset="0"/>
              </a:rPr>
              <a:t># </a:t>
            </a:r>
            <a:r>
              <a:rPr lang="en-US" sz="2400" dirty="0" err="1" smtClean="0">
                <a:latin typeface="VG2 Title" pitchFamily="34" charset="0"/>
              </a:rPr>
              <a:t>l¥DrG</a:t>
            </a:r>
            <a:r>
              <a:rPr lang="en-US" sz="2400" dirty="0" smtClean="0">
                <a:latin typeface="VG2 Title" pitchFamily="34" charset="0"/>
              </a:rPr>
              <a:t> </a:t>
            </a:r>
            <a:r>
              <a:rPr lang="en-US" sz="2400" dirty="0" err="1" smtClean="0">
                <a:latin typeface="VG2 Title" pitchFamily="34" charset="0"/>
              </a:rPr>
              <a:t>y¸ÃSCL</a:t>
            </a:r>
            <a:r>
              <a:rPr lang="en-US" sz="2400" dirty="0" smtClean="0">
                <a:latin typeface="VG2 Title" pitchFamily="34" charset="0"/>
              </a:rPr>
              <a:t> |R›T </a:t>
            </a:r>
            <a:r>
              <a:rPr lang="en-US" sz="2400" dirty="0" err="1" smtClean="0">
                <a:latin typeface="VG2 Title" pitchFamily="34" charset="0"/>
              </a:rPr>
              <a:t>mzRUTN</a:t>
            </a:r>
            <a:r>
              <a:rPr lang="en-US" sz="2400" dirty="0" smtClean="0">
                <a:latin typeface="VG2 Title" pitchFamily="34" charset="0"/>
              </a:rPr>
              <a:t> </a:t>
            </a:r>
            <a:r>
              <a:rPr lang="en-US" sz="2400" dirty="0" err="1" smtClean="0">
                <a:latin typeface="VG2 Title" pitchFamily="34" charset="0"/>
              </a:rPr>
              <a:t>y¸mlkT</a:t>
            </a:r>
            <a:r>
              <a:rPr lang="en-US" sz="2400" dirty="0" smtClean="0">
                <a:latin typeface="VG2 Title" pitchFamily="34" charset="0"/>
              </a:rPr>
              <a:t> </a:t>
            </a:r>
            <a:r>
              <a:rPr lang="en-US" sz="2400" dirty="0" err="1" smtClean="0">
                <a:latin typeface="VG2 Title" pitchFamily="34" charset="0"/>
              </a:rPr>
              <a:t>nWÝÝ</a:t>
            </a:r>
            <a:r>
              <a:rPr lang="en-US" sz="2400" dirty="0" smtClean="0">
                <a:latin typeface="VG2 Title" pitchFamily="34" charset="0"/>
              </a:rPr>
              <a:t> </a:t>
            </a:r>
            <a:endParaRPr lang="en-US" sz="2400" dirty="0"/>
          </a:p>
        </p:txBody>
      </p:sp>
    </p:spTree>
    <p:extLst>
      <p:ext uri="{BB962C8B-B14F-4D97-AF65-F5344CB8AC3E}">
        <p14:creationId xmlns:p14="http://schemas.microsoft.com/office/powerpoint/2010/main" val="54281195"/>
      </p:ext>
    </p:extLst>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20080"/>
          </a:xfrm>
        </p:spPr>
        <p:txBody>
          <a:bodyPr/>
          <a:lstStyle/>
          <a:p>
            <a:pPr algn="l"/>
            <a:r>
              <a:rPr lang="en-US" sz="2800" dirty="0" smtClean="0"/>
              <a:t> </a:t>
            </a:r>
            <a:r>
              <a:rPr lang="en-US" sz="2800" dirty="0" err="1" smtClean="0"/>
              <a:t>የቀጠለ</a:t>
            </a:r>
            <a:r>
              <a:rPr lang="en-US" sz="2800" dirty="0" smtClean="0"/>
              <a:t>፡-</a:t>
            </a:r>
            <a:endParaRPr lang="en-US" sz="2800" dirty="0"/>
          </a:p>
        </p:txBody>
      </p:sp>
      <p:sp>
        <p:nvSpPr>
          <p:cNvPr id="3" name="Content Placeholder 2"/>
          <p:cNvSpPr>
            <a:spLocks noGrp="1"/>
          </p:cNvSpPr>
          <p:nvPr>
            <p:ph idx="1"/>
          </p:nvPr>
        </p:nvSpPr>
        <p:spPr>
          <a:xfrm>
            <a:off x="457200" y="1340768"/>
            <a:ext cx="8001000" cy="5328591"/>
          </a:xfrm>
        </p:spPr>
        <p:txBody>
          <a:bodyPr>
            <a:normAutofit/>
          </a:bodyPr>
          <a:lstStyle/>
          <a:p>
            <a:pPr algn="just">
              <a:buNone/>
            </a:pPr>
            <a:r>
              <a:rPr lang="en-US" sz="3200" b="1" dirty="0" err="1" smtClean="0"/>
              <a:t>መዋቅር</a:t>
            </a:r>
            <a:r>
              <a:rPr lang="en-US" sz="3200" b="1" dirty="0" smtClean="0"/>
              <a:t>፡- </a:t>
            </a:r>
            <a:r>
              <a:rPr lang="en-US" sz="2000" dirty="0" err="1" smtClean="0"/>
              <a:t>ዐብይ</a:t>
            </a:r>
            <a:r>
              <a:rPr lang="en-US" sz="2000" dirty="0" smtClean="0"/>
              <a:t> </a:t>
            </a:r>
            <a:r>
              <a:rPr lang="en-US" sz="2000" dirty="0" err="1" smtClean="0"/>
              <a:t>ተግባራት</a:t>
            </a:r>
            <a:r>
              <a:rPr lang="en-US" sz="2000" dirty="0" smtClean="0"/>
              <a:t> </a:t>
            </a:r>
            <a:r>
              <a:rPr lang="en-US" sz="2000" dirty="0" err="1" smtClean="0"/>
              <a:t>ወይም</a:t>
            </a:r>
            <a:r>
              <a:rPr lang="en-US" sz="2000" dirty="0" smtClean="0"/>
              <a:t> </a:t>
            </a:r>
            <a:r>
              <a:rPr lang="en-US" sz="2000" dirty="0" err="1" smtClean="0"/>
              <a:t>አገልግሎቶችን</a:t>
            </a:r>
            <a:r>
              <a:rPr lang="en-US" sz="2000" dirty="0" smtClean="0"/>
              <a:t> </a:t>
            </a:r>
            <a:r>
              <a:rPr lang="en-US" sz="2000" dirty="0" err="1" smtClean="0"/>
              <a:t>በቻርት</a:t>
            </a:r>
            <a:r>
              <a:rPr lang="en-US" sz="2000" dirty="0" smtClean="0"/>
              <a:t> </a:t>
            </a:r>
            <a:r>
              <a:rPr lang="en-US" sz="2000" dirty="0" err="1" smtClean="0"/>
              <a:t>ላይ</a:t>
            </a:r>
            <a:r>
              <a:rPr lang="en-US" sz="2000" dirty="0" smtClean="0"/>
              <a:t> </a:t>
            </a:r>
            <a:r>
              <a:rPr lang="en-US" sz="2000" dirty="0" err="1" smtClean="0"/>
              <a:t>በተሳሉ</a:t>
            </a:r>
            <a:r>
              <a:rPr lang="en-US" sz="2000" dirty="0" smtClean="0"/>
              <a:t> </a:t>
            </a:r>
            <a:r>
              <a:rPr lang="en-US" sz="2000" dirty="0" err="1" smtClean="0"/>
              <a:t>ሳጥኖች</a:t>
            </a:r>
            <a:r>
              <a:rPr lang="en-US" sz="2000" dirty="0" smtClean="0"/>
              <a:t> </a:t>
            </a:r>
            <a:r>
              <a:rPr lang="en-US" sz="2000" dirty="0" err="1" smtClean="0"/>
              <a:t>በማመልከት</a:t>
            </a:r>
            <a:r>
              <a:rPr lang="en-US" sz="2000" dirty="0" smtClean="0"/>
              <a:t> </a:t>
            </a:r>
            <a:r>
              <a:rPr lang="en-US" sz="2000" dirty="0" err="1" smtClean="0"/>
              <a:t>ተግባራትን</a:t>
            </a:r>
            <a:r>
              <a:rPr lang="en-US" sz="2000" dirty="0" smtClean="0"/>
              <a:t> </a:t>
            </a:r>
            <a:r>
              <a:rPr lang="en-US" sz="2000" dirty="0" err="1" smtClean="0"/>
              <a:t>በምን</a:t>
            </a:r>
            <a:r>
              <a:rPr lang="en-US" sz="2000" dirty="0" smtClean="0"/>
              <a:t> </a:t>
            </a:r>
            <a:r>
              <a:rPr lang="en-US" sz="2000" dirty="0" err="1" smtClean="0"/>
              <a:t>ዓይነት</a:t>
            </a:r>
            <a:r>
              <a:rPr lang="en-US" sz="2000" dirty="0" smtClean="0"/>
              <a:t> </a:t>
            </a:r>
            <a:r>
              <a:rPr lang="en-US" sz="2000" dirty="0" err="1" smtClean="0"/>
              <a:t>የሥራ</a:t>
            </a:r>
            <a:r>
              <a:rPr lang="en-US" sz="2000" dirty="0" smtClean="0"/>
              <a:t> </a:t>
            </a:r>
            <a:r>
              <a:rPr lang="en-US" sz="2000" dirty="0" err="1" smtClean="0"/>
              <a:t>ክፍፍልና</a:t>
            </a:r>
            <a:r>
              <a:rPr lang="en-US" sz="2000" dirty="0" smtClean="0"/>
              <a:t> </a:t>
            </a:r>
            <a:r>
              <a:rPr lang="en-US" sz="2000" dirty="0" err="1" smtClean="0"/>
              <a:t>የሥራ</a:t>
            </a:r>
            <a:r>
              <a:rPr lang="en-US" sz="2000" dirty="0" smtClean="0"/>
              <a:t> </a:t>
            </a:r>
            <a:r>
              <a:rPr lang="en-US" sz="2000" dirty="0" err="1" smtClean="0"/>
              <a:t>ግንኙነት</a:t>
            </a:r>
            <a:r>
              <a:rPr lang="en-US" sz="2000" dirty="0" smtClean="0"/>
              <a:t> </a:t>
            </a:r>
            <a:r>
              <a:rPr lang="en-US" sz="2000" dirty="0" err="1" smtClean="0"/>
              <a:t>እንዲሁም</a:t>
            </a:r>
            <a:r>
              <a:rPr lang="en-US" sz="2000" dirty="0" smtClean="0"/>
              <a:t> </a:t>
            </a:r>
            <a:r>
              <a:rPr lang="en-US" sz="2000" dirty="0" err="1" smtClean="0"/>
              <a:t>በምን</a:t>
            </a:r>
            <a:r>
              <a:rPr lang="en-US" sz="2000" dirty="0" smtClean="0"/>
              <a:t> </a:t>
            </a:r>
            <a:r>
              <a:rPr lang="en-US" sz="2000" dirty="0" err="1" smtClean="0"/>
              <a:t>ዓይነት</a:t>
            </a:r>
            <a:r>
              <a:rPr lang="en-US" sz="2000" dirty="0" smtClean="0"/>
              <a:t> </a:t>
            </a:r>
            <a:r>
              <a:rPr lang="en-US" sz="2000" dirty="0" err="1" smtClean="0"/>
              <a:t>የሥልጣን</a:t>
            </a:r>
            <a:r>
              <a:rPr lang="en-US" sz="2000" dirty="0" smtClean="0"/>
              <a:t> </a:t>
            </a:r>
            <a:r>
              <a:rPr lang="en-US" sz="2000" dirty="0" err="1" smtClean="0"/>
              <a:t>ተዋረድ</a:t>
            </a:r>
            <a:r>
              <a:rPr lang="en-US" sz="2000" dirty="0" smtClean="0"/>
              <a:t> </a:t>
            </a:r>
            <a:r>
              <a:rPr lang="en-US" sz="2000" dirty="0" err="1" smtClean="0"/>
              <a:t>እንደሚከናወኑ</a:t>
            </a:r>
            <a:r>
              <a:rPr lang="en-US" sz="2000" dirty="0" smtClean="0"/>
              <a:t> </a:t>
            </a:r>
            <a:r>
              <a:rPr lang="en-US" sz="2000" dirty="0" err="1" smtClean="0"/>
              <a:t>የሚያሳይ</a:t>
            </a:r>
            <a:r>
              <a:rPr lang="en-US" sz="2000" dirty="0" smtClean="0"/>
              <a:t> </a:t>
            </a:r>
            <a:r>
              <a:rPr lang="en-US" sz="2000" dirty="0" err="1" smtClean="0"/>
              <a:t>ነው</a:t>
            </a:r>
            <a:r>
              <a:rPr lang="en-US" sz="2000" dirty="0" smtClean="0"/>
              <a:t>፡፡</a:t>
            </a:r>
          </a:p>
          <a:p>
            <a:pPr algn="just">
              <a:buNone/>
            </a:pPr>
            <a:endParaRPr lang="en-US" sz="2000" dirty="0" smtClean="0"/>
          </a:p>
          <a:p>
            <a:pPr lvl="1" algn="just"/>
            <a:r>
              <a:rPr lang="en-US" sz="1800" dirty="0" err="1" smtClean="0"/>
              <a:t>መዋቅር</a:t>
            </a:r>
            <a:r>
              <a:rPr lang="en-US" sz="1800" dirty="0" smtClean="0"/>
              <a:t> </a:t>
            </a:r>
            <a:r>
              <a:rPr lang="en-US" sz="1800" dirty="0" err="1" smtClean="0"/>
              <a:t>የሥራ</a:t>
            </a:r>
            <a:r>
              <a:rPr lang="en-US" sz="1800" dirty="0" smtClean="0"/>
              <a:t> </a:t>
            </a:r>
            <a:r>
              <a:rPr lang="en-US" sz="1800" dirty="0" err="1" smtClean="0"/>
              <a:t>ክፍሎችን</a:t>
            </a:r>
            <a:r>
              <a:rPr lang="en-US" sz="1800" dirty="0" smtClean="0"/>
              <a:t> </a:t>
            </a:r>
            <a:r>
              <a:rPr lang="en-US" sz="1800" dirty="0" err="1" smtClean="0"/>
              <a:t>በመስመር</a:t>
            </a:r>
            <a:r>
              <a:rPr lang="en-US" sz="1800" dirty="0" smtClean="0"/>
              <a:t> </a:t>
            </a:r>
            <a:r>
              <a:rPr lang="en-US" sz="1800" dirty="0" err="1" smtClean="0"/>
              <a:t>በታጠሩ</a:t>
            </a:r>
            <a:r>
              <a:rPr lang="en-US" sz="1800" dirty="0" smtClean="0"/>
              <a:t> </a:t>
            </a:r>
            <a:r>
              <a:rPr lang="en-US" sz="1800" dirty="0" err="1" smtClean="0"/>
              <a:t>ሳጥኖች</a:t>
            </a:r>
            <a:r>
              <a:rPr lang="en-US" sz="1800" dirty="0" smtClean="0"/>
              <a:t> </a:t>
            </a:r>
            <a:r>
              <a:rPr lang="en-US" sz="1800" dirty="0" err="1" smtClean="0"/>
              <a:t>የሚያመላክት</a:t>
            </a:r>
            <a:endParaRPr lang="en-US" sz="1800" dirty="0" smtClean="0"/>
          </a:p>
          <a:p>
            <a:pPr lvl="1" algn="just"/>
            <a:r>
              <a:rPr lang="en-US" sz="1800" dirty="0" err="1" smtClean="0"/>
              <a:t>ስያሜውም</a:t>
            </a:r>
            <a:r>
              <a:rPr lang="en-US" sz="1800" dirty="0" smtClean="0"/>
              <a:t> </a:t>
            </a:r>
            <a:r>
              <a:rPr lang="en-US" sz="1800" dirty="0" err="1" smtClean="0"/>
              <a:t>የሥራ</a:t>
            </a:r>
            <a:r>
              <a:rPr lang="en-US" sz="1800" dirty="0" smtClean="0"/>
              <a:t> </a:t>
            </a:r>
            <a:r>
              <a:rPr lang="en-US" sz="1800" dirty="0" err="1" smtClean="0"/>
              <a:t>ክፍልን</a:t>
            </a:r>
            <a:r>
              <a:rPr lang="en-US" sz="1800" dirty="0" smtClean="0"/>
              <a:t> </a:t>
            </a:r>
            <a:r>
              <a:rPr lang="en-US" sz="1800" dirty="0" err="1" smtClean="0"/>
              <a:t>ተግባራት</a:t>
            </a:r>
            <a:r>
              <a:rPr lang="en-US" sz="1800" dirty="0" smtClean="0"/>
              <a:t> </a:t>
            </a:r>
            <a:r>
              <a:rPr lang="en-US" sz="1800" dirty="0" err="1" smtClean="0"/>
              <a:t>እንዲያመላክት</a:t>
            </a:r>
            <a:r>
              <a:rPr lang="en-US" sz="1800" dirty="0" smtClean="0"/>
              <a:t> </a:t>
            </a:r>
            <a:r>
              <a:rPr lang="en-US" sz="1800" dirty="0" err="1" smtClean="0"/>
              <a:t>ተደርጎ</a:t>
            </a:r>
            <a:r>
              <a:rPr lang="en-US" sz="1800" dirty="0" smtClean="0"/>
              <a:t> </a:t>
            </a:r>
            <a:r>
              <a:rPr lang="en-US" sz="1800" dirty="0" err="1" smtClean="0"/>
              <a:t>ነው</a:t>
            </a:r>
            <a:endParaRPr lang="en-US" sz="1800" dirty="0" smtClean="0"/>
          </a:p>
          <a:p>
            <a:pPr lvl="1" algn="just"/>
            <a:r>
              <a:rPr lang="en-US" sz="1800" dirty="0" err="1" smtClean="0"/>
              <a:t>የሥራ</a:t>
            </a:r>
            <a:r>
              <a:rPr lang="en-US" sz="1800" dirty="0" smtClean="0"/>
              <a:t> </a:t>
            </a:r>
            <a:r>
              <a:rPr lang="en-US" sz="1800" dirty="0" err="1" smtClean="0"/>
              <a:t>ክፍሉ</a:t>
            </a:r>
            <a:r>
              <a:rPr lang="en-US" sz="1800" dirty="0" smtClean="0"/>
              <a:t> </a:t>
            </a:r>
            <a:r>
              <a:rPr lang="en-US" sz="1800" dirty="0" err="1" smtClean="0"/>
              <a:t>ስያሜ</a:t>
            </a:r>
            <a:r>
              <a:rPr lang="en-US" sz="1800" dirty="0" smtClean="0"/>
              <a:t> </a:t>
            </a:r>
            <a:r>
              <a:rPr lang="en-US" sz="1800" dirty="0" err="1" smtClean="0"/>
              <a:t>የሥራ</a:t>
            </a:r>
            <a:r>
              <a:rPr lang="en-US" sz="1800" dirty="0" smtClean="0"/>
              <a:t> </a:t>
            </a:r>
            <a:r>
              <a:rPr lang="en-US" sz="1800" dirty="0" err="1" smtClean="0"/>
              <a:t>ክፍሉ</a:t>
            </a:r>
            <a:r>
              <a:rPr lang="en-US" sz="1800" dirty="0" smtClean="0"/>
              <a:t> </a:t>
            </a:r>
            <a:r>
              <a:rPr lang="en-US" sz="1800" dirty="0" err="1" smtClean="0"/>
              <a:t>የሚገኝበት</a:t>
            </a:r>
            <a:r>
              <a:rPr lang="en-US" sz="1800" dirty="0" smtClean="0"/>
              <a:t> </a:t>
            </a:r>
            <a:r>
              <a:rPr lang="en-US" sz="1800" dirty="0" err="1" smtClean="0"/>
              <a:t>የስልጣን</a:t>
            </a:r>
            <a:r>
              <a:rPr lang="en-US" sz="1800" dirty="0" smtClean="0"/>
              <a:t> </a:t>
            </a:r>
            <a:r>
              <a:rPr lang="en-US" sz="1800" dirty="0" err="1" smtClean="0"/>
              <a:t>ደረጃ</a:t>
            </a:r>
            <a:r>
              <a:rPr lang="en-US" sz="1800" dirty="0" smtClean="0"/>
              <a:t> </a:t>
            </a:r>
            <a:r>
              <a:rPr lang="en-US" sz="1800" dirty="0" err="1" smtClean="0"/>
              <a:t>በስያሜ</a:t>
            </a:r>
            <a:r>
              <a:rPr lang="en-US" sz="1800" dirty="0" smtClean="0"/>
              <a:t> </a:t>
            </a:r>
            <a:r>
              <a:rPr lang="en-US" sz="1800" dirty="0" err="1" smtClean="0"/>
              <a:t>ያመለክታል</a:t>
            </a:r>
            <a:r>
              <a:rPr lang="en-US" sz="1800" dirty="0" smtClean="0"/>
              <a:t>፤  </a:t>
            </a:r>
          </a:p>
          <a:p>
            <a:pPr lvl="1" algn="just"/>
            <a:r>
              <a:rPr lang="en-US" sz="1800" dirty="0" err="1" smtClean="0"/>
              <a:t>በየደረጃው</a:t>
            </a:r>
            <a:r>
              <a:rPr lang="en-US" sz="1800" dirty="0" smtClean="0"/>
              <a:t> </a:t>
            </a:r>
            <a:r>
              <a:rPr lang="en-US" sz="1800" dirty="0" err="1" smtClean="0"/>
              <a:t>ያሉ</a:t>
            </a:r>
            <a:r>
              <a:rPr lang="en-US" sz="1800" dirty="0" smtClean="0"/>
              <a:t> </a:t>
            </a:r>
            <a:r>
              <a:rPr lang="en-US" sz="1800" dirty="0" err="1" smtClean="0"/>
              <a:t>የመዋቅር</a:t>
            </a:r>
            <a:r>
              <a:rPr lang="en-US" sz="1800" dirty="0" smtClean="0"/>
              <a:t> </a:t>
            </a:r>
            <a:r>
              <a:rPr lang="en-US" sz="1800" dirty="0" err="1" smtClean="0"/>
              <a:t>ስያሜዎች</a:t>
            </a:r>
            <a:r>
              <a:rPr lang="en-US" sz="1800" dirty="0" smtClean="0"/>
              <a:t>፡- </a:t>
            </a:r>
            <a:r>
              <a:rPr lang="en-US" sz="1800" dirty="0" err="1" smtClean="0"/>
              <a:t>ከዋና</a:t>
            </a:r>
            <a:r>
              <a:rPr lang="en-US" sz="1800" dirty="0" smtClean="0"/>
              <a:t> </a:t>
            </a:r>
            <a:r>
              <a:rPr lang="en-US" sz="1800" dirty="0" err="1" smtClean="0"/>
              <a:t>ሥራ</a:t>
            </a:r>
            <a:r>
              <a:rPr lang="en-US" sz="1800" dirty="0" smtClean="0"/>
              <a:t> </a:t>
            </a:r>
            <a:r>
              <a:rPr lang="en-US" sz="1800" dirty="0" err="1" smtClean="0"/>
              <a:t>አስኪያጅ</a:t>
            </a:r>
            <a:r>
              <a:rPr lang="en-US" sz="1800" dirty="0" smtClean="0"/>
              <a:t>/</a:t>
            </a:r>
            <a:r>
              <a:rPr lang="en-US" sz="1800" dirty="0" err="1" smtClean="0"/>
              <a:t>ዳይሬክተር</a:t>
            </a:r>
            <a:r>
              <a:rPr lang="en-US" sz="1800" dirty="0" smtClean="0"/>
              <a:t> </a:t>
            </a:r>
            <a:r>
              <a:rPr lang="en-US" sz="1800" dirty="0" err="1" smtClean="0"/>
              <a:t>ቀጥሎ</a:t>
            </a:r>
            <a:r>
              <a:rPr lang="en-US" sz="1800" dirty="0" smtClean="0"/>
              <a:t> </a:t>
            </a:r>
            <a:r>
              <a:rPr lang="en-US" sz="1800" dirty="0" err="1" smtClean="0"/>
              <a:t>መምሪያ</a:t>
            </a:r>
            <a:r>
              <a:rPr lang="en-US" sz="1800" dirty="0" smtClean="0"/>
              <a:t>፣ </a:t>
            </a:r>
            <a:r>
              <a:rPr lang="en-US" sz="1800" dirty="0" err="1" smtClean="0"/>
              <a:t>ማስተባበሪያ</a:t>
            </a:r>
            <a:r>
              <a:rPr lang="en-US" sz="1800" dirty="0" smtClean="0"/>
              <a:t>፣ </a:t>
            </a:r>
            <a:r>
              <a:rPr lang="en-US" sz="1800" dirty="0" err="1" smtClean="0"/>
              <a:t>ዋና</a:t>
            </a:r>
            <a:r>
              <a:rPr lang="en-US" sz="1800" dirty="0" smtClean="0"/>
              <a:t> </a:t>
            </a:r>
            <a:r>
              <a:rPr lang="en-US" sz="1800" dirty="0" err="1" smtClean="0"/>
              <a:t>ክፍል</a:t>
            </a:r>
            <a:r>
              <a:rPr lang="en-US" sz="1800" dirty="0" smtClean="0"/>
              <a:t>፣ </a:t>
            </a:r>
            <a:r>
              <a:rPr lang="en-US" sz="1800" dirty="0" err="1" smtClean="0"/>
              <a:t>ክፍል</a:t>
            </a:r>
            <a:r>
              <a:rPr lang="en-US" sz="1800" dirty="0" smtClean="0"/>
              <a:t>፣ ን/</a:t>
            </a:r>
            <a:r>
              <a:rPr lang="en-US" sz="1800" dirty="0" err="1" smtClean="0"/>
              <a:t>ክፍል</a:t>
            </a:r>
            <a:r>
              <a:rPr lang="en-US" sz="1800" dirty="0" smtClean="0"/>
              <a:t> </a:t>
            </a:r>
            <a:r>
              <a:rPr lang="en-US" sz="1800" dirty="0" err="1" smtClean="0"/>
              <a:t>ናቸው</a:t>
            </a:r>
            <a:endParaRPr lang="en-US" sz="1800" dirty="0" smtClean="0">
              <a:latin typeface="VG2 Title" pitchFamily="34" charset="0"/>
            </a:endParaRPr>
          </a:p>
          <a:p>
            <a:pPr lvl="3" algn="just"/>
            <a:endParaRPr lang="en-US" sz="2400"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የቤተክርስቲያን</a:t>
            </a:r>
            <a:r>
              <a:rPr lang="en-GB" dirty="0" smtClean="0"/>
              <a:t> </a:t>
            </a:r>
            <a:r>
              <a:rPr lang="en-GB" dirty="0" err="1" smtClean="0"/>
              <a:t>አስተዳደራዊ</a:t>
            </a:r>
            <a:r>
              <a:rPr lang="en-GB" dirty="0" smtClean="0"/>
              <a:t> </a:t>
            </a:r>
            <a:r>
              <a:rPr lang="en-GB" dirty="0" err="1" smtClean="0"/>
              <a:t>መዋቅር</a:t>
            </a:r>
            <a:endParaRPr lang="en-GB" dirty="0"/>
          </a:p>
        </p:txBody>
      </p:sp>
      <p:sp>
        <p:nvSpPr>
          <p:cNvPr id="3" name="Content Placeholder 2"/>
          <p:cNvSpPr>
            <a:spLocks noGrp="1"/>
          </p:cNvSpPr>
          <p:nvPr>
            <p:ph idx="1"/>
          </p:nvPr>
        </p:nvSpPr>
        <p:spPr/>
        <p:txBody>
          <a:bodyPr>
            <a:normAutofit/>
          </a:bodyPr>
          <a:lstStyle/>
          <a:p>
            <a:pPr algn="just"/>
            <a:r>
              <a:rPr lang="en-GB" sz="2400" dirty="0" err="1" smtClean="0"/>
              <a:t>በሦስቱ</a:t>
            </a:r>
            <a:r>
              <a:rPr lang="en-GB" sz="2400" dirty="0" smtClean="0"/>
              <a:t> </a:t>
            </a:r>
            <a:r>
              <a:rPr lang="en-GB" sz="2400" dirty="0" err="1" smtClean="0"/>
              <a:t>የቤተክርስቲያን</a:t>
            </a:r>
            <a:r>
              <a:rPr lang="en-GB" sz="2400" dirty="0" smtClean="0"/>
              <a:t> </a:t>
            </a:r>
            <a:r>
              <a:rPr lang="en-GB" sz="2400" dirty="0" err="1" smtClean="0"/>
              <a:t>ትርጓሜዎች</a:t>
            </a:r>
            <a:r>
              <a:rPr lang="en-GB" sz="2400" dirty="0" smtClean="0"/>
              <a:t> </a:t>
            </a:r>
            <a:r>
              <a:rPr lang="en-GB" sz="2400" dirty="0" err="1" smtClean="0"/>
              <a:t>ላይ</a:t>
            </a:r>
            <a:r>
              <a:rPr lang="en-GB" sz="2400" dirty="0" smtClean="0"/>
              <a:t> </a:t>
            </a:r>
            <a:r>
              <a:rPr lang="en-GB" sz="2400" dirty="0" err="1" smtClean="0"/>
              <a:t>የተሰራውን</a:t>
            </a:r>
            <a:r>
              <a:rPr lang="en-GB" sz="2400" dirty="0" smtClean="0"/>
              <a:t> </a:t>
            </a:r>
            <a:r>
              <a:rPr lang="en-GB" sz="2400" dirty="0" err="1" smtClean="0"/>
              <a:t>ሥርዓት</a:t>
            </a:r>
            <a:r>
              <a:rPr lang="en-GB" sz="2400" dirty="0" smtClean="0"/>
              <a:t> </a:t>
            </a:r>
            <a:r>
              <a:rPr lang="en-GB" sz="2400" dirty="0" err="1" smtClean="0"/>
              <a:t>ለመምራት</a:t>
            </a:r>
            <a:r>
              <a:rPr lang="en-GB" sz="2400" dirty="0" smtClean="0"/>
              <a:t>/</a:t>
            </a:r>
            <a:r>
              <a:rPr lang="en-GB" sz="2400" dirty="0" err="1" smtClean="0"/>
              <a:t>ለማስተዳደር</a:t>
            </a:r>
            <a:r>
              <a:rPr lang="en-GB" sz="2400" dirty="0" smtClean="0"/>
              <a:t> </a:t>
            </a:r>
            <a:r>
              <a:rPr lang="en-GB" sz="2400" dirty="0" err="1" smtClean="0"/>
              <a:t>የሚከናወኑ</a:t>
            </a:r>
            <a:r>
              <a:rPr lang="en-GB" sz="2400" dirty="0" smtClean="0"/>
              <a:t> </a:t>
            </a:r>
            <a:r>
              <a:rPr lang="en-GB" sz="2400" dirty="0" err="1" smtClean="0"/>
              <a:t>ተግባራትን</a:t>
            </a:r>
            <a:r>
              <a:rPr lang="en-GB" sz="2400" dirty="0" smtClean="0"/>
              <a:t> </a:t>
            </a:r>
            <a:r>
              <a:rPr lang="en-GB" sz="2400" dirty="0" err="1" smtClean="0"/>
              <a:t>ያጠቃልላል</a:t>
            </a:r>
            <a:r>
              <a:rPr lang="en-GB" sz="2400" dirty="0" smtClean="0"/>
              <a:t>፡፡ </a:t>
            </a:r>
          </a:p>
          <a:p>
            <a:pPr algn="just"/>
            <a:endParaRPr lang="en-GB" sz="2400" dirty="0" smtClean="0"/>
          </a:p>
          <a:p>
            <a:pPr algn="just"/>
            <a:r>
              <a:rPr lang="en-GB" sz="2400" dirty="0" err="1" smtClean="0"/>
              <a:t>መዋቅር</a:t>
            </a:r>
            <a:r>
              <a:rPr lang="en-GB" sz="2400" dirty="0" smtClean="0"/>
              <a:t> </a:t>
            </a:r>
            <a:r>
              <a:rPr lang="en-GB" sz="2400" dirty="0" err="1" smtClean="0"/>
              <a:t>አስተዳደራዊ</a:t>
            </a:r>
            <a:r>
              <a:rPr lang="en-GB" sz="2400" dirty="0" smtClean="0"/>
              <a:t> </a:t>
            </a:r>
            <a:r>
              <a:rPr lang="en-GB" sz="2400" dirty="0" err="1" smtClean="0"/>
              <a:t>ስራዎች</a:t>
            </a:r>
            <a:r>
              <a:rPr lang="en-GB" sz="2400" dirty="0" smtClean="0"/>
              <a:t> </a:t>
            </a:r>
            <a:r>
              <a:rPr lang="en-GB" sz="2400" dirty="0" err="1" smtClean="0"/>
              <a:t>ለማከናወን</a:t>
            </a:r>
            <a:r>
              <a:rPr lang="en-GB" sz="2400" dirty="0" smtClean="0"/>
              <a:t> </a:t>
            </a:r>
            <a:r>
              <a:rPr lang="en-GB" sz="2400" dirty="0" err="1" smtClean="0"/>
              <a:t>ዋነኛ</a:t>
            </a:r>
            <a:r>
              <a:rPr lang="en-GB" sz="2400" dirty="0" smtClean="0"/>
              <a:t> </a:t>
            </a:r>
            <a:r>
              <a:rPr lang="en-GB" sz="2400" dirty="0" err="1" smtClean="0"/>
              <a:t>መሳሪያ</a:t>
            </a:r>
            <a:r>
              <a:rPr lang="en-GB" sz="2400" dirty="0" smtClean="0"/>
              <a:t> </a:t>
            </a:r>
            <a:r>
              <a:rPr lang="en-GB" sz="2400" dirty="0" err="1" smtClean="0"/>
              <a:t>ነው</a:t>
            </a:r>
            <a:r>
              <a:rPr lang="en-GB" sz="2400" dirty="0" smtClean="0"/>
              <a:t> (</a:t>
            </a:r>
            <a:r>
              <a:rPr lang="en-GB" sz="2400" dirty="0" err="1" smtClean="0"/>
              <a:t>ከቅዱስ</a:t>
            </a:r>
            <a:r>
              <a:rPr lang="en-GB" sz="2400" dirty="0" smtClean="0"/>
              <a:t> </a:t>
            </a:r>
            <a:r>
              <a:rPr lang="en-GB" sz="2400" dirty="0" err="1" smtClean="0"/>
              <a:t>ሲኖዶስ</a:t>
            </a:r>
            <a:r>
              <a:rPr lang="en-GB" sz="2400" dirty="0" smtClean="0"/>
              <a:t> </a:t>
            </a:r>
            <a:r>
              <a:rPr lang="en-GB" sz="2400" dirty="0" err="1" smtClean="0"/>
              <a:t>እስከ</a:t>
            </a:r>
            <a:r>
              <a:rPr lang="en-GB" sz="2400" dirty="0" smtClean="0"/>
              <a:t> </a:t>
            </a:r>
            <a:r>
              <a:rPr lang="en-GB" sz="2400" dirty="0" err="1" smtClean="0"/>
              <a:t>አጥቢያ</a:t>
            </a:r>
            <a:r>
              <a:rPr lang="en-GB" sz="2400" dirty="0" smtClean="0"/>
              <a:t> </a:t>
            </a:r>
            <a:r>
              <a:rPr lang="en-GB" sz="2400" dirty="0" err="1" smtClean="0"/>
              <a:t>ቤተክርስቲያን</a:t>
            </a:r>
            <a:r>
              <a:rPr lang="en-GB" sz="2400" dirty="0" smtClean="0"/>
              <a:t> </a:t>
            </a:r>
            <a:r>
              <a:rPr lang="en-GB" sz="2400" dirty="0" err="1" smtClean="0"/>
              <a:t>የአገልግሎት</a:t>
            </a:r>
            <a:r>
              <a:rPr lang="en-GB" sz="2400" dirty="0" smtClean="0"/>
              <a:t> </a:t>
            </a:r>
            <a:r>
              <a:rPr lang="en-GB" sz="2400" dirty="0" err="1" smtClean="0"/>
              <a:t>ክፍሎች</a:t>
            </a:r>
            <a:r>
              <a:rPr lang="en-GB" sz="2400" dirty="0" smtClean="0"/>
              <a:t>/</a:t>
            </a:r>
            <a:r>
              <a:rPr lang="en-GB" sz="2400" dirty="0" err="1" smtClean="0"/>
              <a:t>እያንዳንዱ</a:t>
            </a:r>
            <a:r>
              <a:rPr lang="en-GB" sz="2400" dirty="0" smtClean="0"/>
              <a:t> </a:t>
            </a:r>
            <a:r>
              <a:rPr lang="en-GB" sz="2400" dirty="0" err="1" smtClean="0"/>
              <a:t>ክርስቲያን</a:t>
            </a:r>
            <a:r>
              <a:rPr lang="en-GB" sz="2400" dirty="0" smtClean="0"/>
              <a:t> </a:t>
            </a:r>
            <a:r>
              <a:rPr lang="en-GB" sz="2400" dirty="0" err="1" smtClean="0"/>
              <a:t>ድረስ</a:t>
            </a:r>
            <a:r>
              <a:rPr lang="en-GB" sz="2400" dirty="0" smtClean="0"/>
              <a:t> </a:t>
            </a:r>
            <a:r>
              <a:rPr lang="en-GB" sz="2400" dirty="0" err="1" smtClean="0"/>
              <a:t>ያለው</a:t>
            </a:r>
            <a:r>
              <a:rPr lang="en-GB" sz="2400" dirty="0" smtClean="0"/>
              <a:t> </a:t>
            </a:r>
            <a:r>
              <a:rPr lang="en-GB" sz="2400" dirty="0" err="1" smtClean="0"/>
              <a:t>መዋቅራዊ</a:t>
            </a:r>
            <a:r>
              <a:rPr lang="en-GB" sz="2400" dirty="0" smtClean="0"/>
              <a:t> </a:t>
            </a:r>
            <a:r>
              <a:rPr lang="en-GB" sz="2400" dirty="0" err="1" smtClean="0"/>
              <a:t>አሰራር</a:t>
            </a:r>
            <a:endParaRPr lang="en-GB" sz="2400" dirty="0" smtClean="0"/>
          </a:p>
          <a:p>
            <a:pPr algn="just"/>
            <a:endParaRPr lang="en-GB" sz="2400" dirty="0" smtClean="0"/>
          </a:p>
          <a:p>
            <a:pPr algn="just"/>
            <a:r>
              <a:rPr lang="en-GB" sz="2400" dirty="0" err="1" smtClean="0"/>
              <a:t>ለምሳሌ</a:t>
            </a:r>
            <a:r>
              <a:rPr lang="en-GB" sz="2400" dirty="0" smtClean="0"/>
              <a:t>፡- </a:t>
            </a:r>
            <a:r>
              <a:rPr lang="en-GB" sz="2400" dirty="0" err="1" smtClean="0"/>
              <a:t>የካህናት</a:t>
            </a:r>
            <a:r>
              <a:rPr lang="en-GB" sz="2400" dirty="0" smtClean="0"/>
              <a:t> </a:t>
            </a:r>
            <a:r>
              <a:rPr lang="en-GB" sz="2400" dirty="0" err="1" smtClean="0"/>
              <a:t>አስተዳደር</a:t>
            </a:r>
            <a:r>
              <a:rPr lang="en-GB" sz="2400" dirty="0" smtClean="0"/>
              <a:t>፣ </a:t>
            </a:r>
            <a:r>
              <a:rPr lang="en-GB" sz="2400" dirty="0" err="1" smtClean="0"/>
              <a:t>የቤተክርስቲያን</a:t>
            </a:r>
            <a:r>
              <a:rPr lang="en-GB" sz="2400" dirty="0" smtClean="0"/>
              <a:t> </a:t>
            </a:r>
            <a:r>
              <a:rPr lang="en-GB" sz="2400" dirty="0" err="1" smtClean="0"/>
              <a:t>ሀብት</a:t>
            </a:r>
            <a:r>
              <a:rPr lang="en-GB" sz="2400" dirty="0" smtClean="0"/>
              <a:t> </a:t>
            </a:r>
            <a:r>
              <a:rPr lang="en-GB" sz="2400" dirty="0" err="1" smtClean="0"/>
              <a:t>አስተዳደር</a:t>
            </a:r>
            <a:r>
              <a:rPr lang="en-GB" sz="2400" dirty="0" smtClean="0"/>
              <a:t>፣ </a:t>
            </a:r>
            <a:r>
              <a:rPr lang="en-GB" sz="2400" dirty="0" err="1" smtClean="0"/>
              <a:t>የምዕመናን</a:t>
            </a:r>
            <a:r>
              <a:rPr lang="en-GB" sz="2400" dirty="0" smtClean="0"/>
              <a:t> </a:t>
            </a:r>
            <a:r>
              <a:rPr lang="en-GB" sz="2400" dirty="0" err="1" smtClean="0"/>
              <a:t>ምስጢራት</a:t>
            </a:r>
            <a:r>
              <a:rPr lang="en-GB" sz="2400" dirty="0" smtClean="0"/>
              <a:t> </a:t>
            </a:r>
            <a:r>
              <a:rPr lang="en-GB" sz="2400" dirty="0" err="1" smtClean="0"/>
              <a:t>ተሳትፎ</a:t>
            </a:r>
            <a:r>
              <a:rPr lang="en-GB" sz="2400" dirty="0"/>
              <a:t> </a:t>
            </a:r>
            <a:r>
              <a:rPr lang="en-GB" sz="2400" dirty="0" err="1" smtClean="0"/>
              <a:t>አስተዳደር</a:t>
            </a:r>
            <a:r>
              <a:rPr lang="en-GB" sz="2400" dirty="0" smtClean="0"/>
              <a:t>፣….</a:t>
            </a:r>
            <a:endParaRPr lang="en-GB" sz="2400" dirty="0"/>
          </a:p>
        </p:txBody>
      </p:sp>
    </p:spTree>
    <p:extLst>
      <p:ext uri="{BB962C8B-B14F-4D97-AF65-F5344CB8AC3E}">
        <p14:creationId xmlns:p14="http://schemas.microsoft.com/office/powerpoint/2010/main" val="3279518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48680"/>
            <a:ext cx="8382000" cy="432048"/>
          </a:xfrm>
        </p:spPr>
        <p:txBody>
          <a:bodyPr>
            <a:normAutofit fontScale="90000"/>
          </a:bodyPr>
          <a:lstStyle/>
          <a:p>
            <a:pPr algn="ctr"/>
            <a:r>
              <a:rPr lang="en-GB" dirty="0" err="1" smtClean="0"/>
              <a:t>የአስተዳደራዊ</a:t>
            </a:r>
            <a:r>
              <a:rPr lang="en-GB" dirty="0" smtClean="0"/>
              <a:t> </a:t>
            </a:r>
            <a:r>
              <a:rPr lang="en-GB" dirty="0" err="1" smtClean="0"/>
              <a:t>መዋቅር</a:t>
            </a:r>
            <a:r>
              <a:rPr lang="en-GB" dirty="0" smtClean="0"/>
              <a:t> </a:t>
            </a:r>
            <a:r>
              <a:rPr lang="en-GB" dirty="0" err="1" smtClean="0"/>
              <a:t>መሰረት</a:t>
            </a:r>
            <a:endParaRPr lang="en-GB" dirty="0"/>
          </a:p>
        </p:txBody>
      </p:sp>
      <p:sp>
        <p:nvSpPr>
          <p:cNvPr id="3" name="Text Placeholder 2"/>
          <p:cNvSpPr>
            <a:spLocks noGrp="1"/>
          </p:cNvSpPr>
          <p:nvPr>
            <p:ph type="body" idx="1"/>
          </p:nvPr>
        </p:nvSpPr>
        <p:spPr>
          <a:xfrm>
            <a:off x="467544" y="1124744"/>
            <a:ext cx="4040188" cy="639762"/>
          </a:xfrm>
        </p:spPr>
        <p:txBody>
          <a:bodyPr/>
          <a:lstStyle/>
          <a:p>
            <a:pPr algn="ctr"/>
            <a:r>
              <a:rPr lang="en-GB" dirty="0" err="1" smtClean="0"/>
              <a:t>የቤተክርስቲያን</a:t>
            </a:r>
            <a:r>
              <a:rPr lang="en-GB" dirty="0" smtClean="0"/>
              <a:t> </a:t>
            </a:r>
            <a:r>
              <a:rPr lang="en-GB" dirty="0" err="1" smtClean="0"/>
              <a:t>መገለጫዎች</a:t>
            </a:r>
            <a:endParaRPr lang="en-GB" dirty="0"/>
          </a:p>
        </p:txBody>
      </p:sp>
      <p:sp>
        <p:nvSpPr>
          <p:cNvPr id="5" name="Text Placeholder 4"/>
          <p:cNvSpPr>
            <a:spLocks noGrp="1"/>
          </p:cNvSpPr>
          <p:nvPr>
            <p:ph type="body" sz="half" idx="3"/>
          </p:nvPr>
        </p:nvSpPr>
        <p:spPr>
          <a:xfrm>
            <a:off x="4644008" y="1124744"/>
            <a:ext cx="4041775" cy="639762"/>
          </a:xfrm>
        </p:spPr>
        <p:txBody>
          <a:bodyPr>
            <a:normAutofit fontScale="92500" lnSpcReduction="10000"/>
          </a:bodyPr>
          <a:lstStyle/>
          <a:p>
            <a:pPr algn="ctr"/>
            <a:r>
              <a:rPr lang="en-GB" dirty="0" err="1" smtClean="0"/>
              <a:t>ሐዋርያዊ</a:t>
            </a:r>
            <a:r>
              <a:rPr lang="en-GB" dirty="0" smtClean="0"/>
              <a:t> </a:t>
            </a:r>
            <a:r>
              <a:rPr lang="en-GB" dirty="0" err="1" smtClean="0"/>
              <a:t>ቅብብሎሽ</a:t>
            </a:r>
            <a:r>
              <a:rPr lang="en-GB" dirty="0" smtClean="0"/>
              <a:t> (Apostolic Succession) </a:t>
            </a:r>
            <a:endParaRPr lang="en-GB" dirty="0"/>
          </a:p>
        </p:txBody>
      </p:sp>
      <p:sp>
        <p:nvSpPr>
          <p:cNvPr id="4" name="Content Placeholder 3"/>
          <p:cNvSpPr>
            <a:spLocks noGrp="1"/>
          </p:cNvSpPr>
          <p:nvPr>
            <p:ph sz="quarter" idx="2"/>
          </p:nvPr>
        </p:nvSpPr>
        <p:spPr>
          <a:xfrm>
            <a:off x="457200" y="1988840"/>
            <a:ext cx="4186808" cy="4464496"/>
          </a:xfrm>
        </p:spPr>
        <p:txBody>
          <a:bodyPr>
            <a:normAutofit fontScale="92500"/>
          </a:bodyPr>
          <a:lstStyle/>
          <a:p>
            <a:pPr algn="just"/>
            <a:r>
              <a:rPr lang="en-GB" b="1" dirty="0" err="1" smtClean="0"/>
              <a:t>አንዲት</a:t>
            </a:r>
            <a:r>
              <a:rPr lang="en-GB" b="1" dirty="0" smtClean="0"/>
              <a:t>፡-</a:t>
            </a:r>
            <a:r>
              <a:rPr lang="en-GB" dirty="0" smtClean="0"/>
              <a:t> </a:t>
            </a:r>
            <a:r>
              <a:rPr lang="en-GB" dirty="0" err="1" smtClean="0"/>
              <a:t>መስራቿ</a:t>
            </a:r>
            <a:r>
              <a:rPr lang="en-GB" dirty="0" smtClean="0"/>
              <a:t> </a:t>
            </a:r>
            <a:r>
              <a:rPr lang="en-GB" dirty="0" err="1" smtClean="0"/>
              <a:t>አንድ</a:t>
            </a:r>
            <a:r>
              <a:rPr lang="en-GB" dirty="0" smtClean="0"/>
              <a:t> </a:t>
            </a:r>
            <a:r>
              <a:rPr lang="en-GB" dirty="0" err="1" smtClean="0"/>
              <a:t>ጌታ</a:t>
            </a:r>
            <a:r>
              <a:rPr lang="en-GB" dirty="0" smtClean="0"/>
              <a:t>፣ </a:t>
            </a:r>
            <a:r>
              <a:rPr lang="en-GB" dirty="0" err="1" smtClean="0"/>
              <a:t>አንድ</a:t>
            </a:r>
            <a:r>
              <a:rPr lang="en-GB" dirty="0" smtClean="0"/>
              <a:t> </a:t>
            </a:r>
            <a:r>
              <a:rPr lang="en-GB" dirty="0" err="1" smtClean="0"/>
              <a:t>መንግስት</a:t>
            </a:r>
            <a:r>
              <a:rPr lang="en-GB" dirty="0" smtClean="0"/>
              <a:t>፣ </a:t>
            </a:r>
            <a:r>
              <a:rPr lang="en-GB" dirty="0" err="1" smtClean="0"/>
              <a:t>አንድ</a:t>
            </a:r>
            <a:r>
              <a:rPr lang="en-GB" dirty="0" smtClean="0"/>
              <a:t> </a:t>
            </a:r>
            <a:r>
              <a:rPr lang="en-GB" dirty="0" err="1" smtClean="0"/>
              <a:t>ሃይማኖት</a:t>
            </a:r>
            <a:r>
              <a:rPr lang="en-GB" dirty="0" smtClean="0"/>
              <a:t> (</a:t>
            </a:r>
            <a:r>
              <a:rPr lang="en-GB" dirty="0" err="1" smtClean="0"/>
              <a:t>አንድ</a:t>
            </a:r>
            <a:r>
              <a:rPr lang="en-GB" dirty="0" smtClean="0"/>
              <a:t> </a:t>
            </a:r>
            <a:r>
              <a:rPr lang="en-GB" dirty="0" err="1" smtClean="0"/>
              <a:t>ጌታ</a:t>
            </a:r>
            <a:r>
              <a:rPr lang="en-GB" dirty="0" smtClean="0"/>
              <a:t>፣ </a:t>
            </a:r>
            <a:r>
              <a:rPr lang="en-GB" dirty="0" err="1" smtClean="0"/>
              <a:t>አንድ</a:t>
            </a:r>
            <a:r>
              <a:rPr lang="en-GB" dirty="0" smtClean="0"/>
              <a:t> </a:t>
            </a:r>
            <a:r>
              <a:rPr lang="en-GB" dirty="0" err="1" smtClean="0"/>
              <a:t>ሃይማኖት</a:t>
            </a:r>
            <a:r>
              <a:rPr lang="en-GB" dirty="0" smtClean="0"/>
              <a:t>፣ </a:t>
            </a:r>
            <a:r>
              <a:rPr lang="en-GB" dirty="0" err="1" smtClean="0"/>
              <a:t>አንዲት</a:t>
            </a:r>
            <a:r>
              <a:rPr lang="en-GB" dirty="0" smtClean="0"/>
              <a:t> </a:t>
            </a:r>
            <a:r>
              <a:rPr lang="en-GB" dirty="0" err="1" smtClean="0"/>
              <a:t>ጥምቀት</a:t>
            </a:r>
            <a:r>
              <a:rPr lang="en-GB" dirty="0" smtClean="0"/>
              <a:t>)</a:t>
            </a:r>
          </a:p>
          <a:p>
            <a:pPr algn="just"/>
            <a:r>
              <a:rPr lang="en-GB" b="1" dirty="0" err="1" smtClean="0"/>
              <a:t>ቅድስት</a:t>
            </a:r>
            <a:r>
              <a:rPr lang="en-GB" b="1" dirty="0" smtClean="0"/>
              <a:t>፡-</a:t>
            </a:r>
            <a:r>
              <a:rPr lang="en-GB" dirty="0" smtClean="0"/>
              <a:t> </a:t>
            </a:r>
            <a:r>
              <a:rPr lang="en-GB" dirty="0" err="1" smtClean="0"/>
              <a:t>የቅድስናዋ</a:t>
            </a:r>
            <a:r>
              <a:rPr lang="en-GB" dirty="0" smtClean="0"/>
              <a:t> </a:t>
            </a:r>
            <a:r>
              <a:rPr lang="en-GB" dirty="0" err="1" smtClean="0"/>
              <a:t>ምንጭና</a:t>
            </a:r>
            <a:r>
              <a:rPr lang="en-GB" dirty="0" smtClean="0"/>
              <a:t> </a:t>
            </a:r>
            <a:r>
              <a:rPr lang="en-GB" dirty="0" err="1" smtClean="0"/>
              <a:t>አስገኝ</a:t>
            </a:r>
            <a:r>
              <a:rPr lang="en-GB" dirty="0" smtClean="0"/>
              <a:t> </a:t>
            </a:r>
            <a:r>
              <a:rPr lang="en-GB" dirty="0" err="1" smtClean="0"/>
              <a:t>ጌታቸን</a:t>
            </a:r>
            <a:r>
              <a:rPr lang="en-GB" dirty="0" smtClean="0"/>
              <a:t> (</a:t>
            </a:r>
            <a:r>
              <a:rPr lang="en-GB" dirty="0" err="1" smtClean="0"/>
              <a:t>እኔ</a:t>
            </a:r>
            <a:r>
              <a:rPr lang="en-GB" dirty="0" smtClean="0"/>
              <a:t> </a:t>
            </a:r>
            <a:r>
              <a:rPr lang="en-GB" dirty="0" err="1" smtClean="0"/>
              <a:t>ቅዱስ</a:t>
            </a:r>
            <a:r>
              <a:rPr lang="en-GB" dirty="0" smtClean="0"/>
              <a:t> </a:t>
            </a:r>
            <a:r>
              <a:rPr lang="en-GB" dirty="0" err="1" smtClean="0"/>
              <a:t>ነኝና</a:t>
            </a:r>
            <a:r>
              <a:rPr lang="en-GB" dirty="0" smtClean="0"/>
              <a:t>..)</a:t>
            </a:r>
          </a:p>
          <a:p>
            <a:pPr algn="just"/>
            <a:r>
              <a:rPr lang="en-GB" b="1" dirty="0" err="1" smtClean="0"/>
              <a:t>ኩላዊት</a:t>
            </a:r>
            <a:r>
              <a:rPr lang="en-GB" b="1" dirty="0" smtClean="0"/>
              <a:t>፡- </a:t>
            </a:r>
            <a:r>
              <a:rPr lang="en-GB" dirty="0" err="1" smtClean="0"/>
              <a:t>በሁሉ</a:t>
            </a:r>
            <a:r>
              <a:rPr lang="en-GB" dirty="0" smtClean="0"/>
              <a:t> </a:t>
            </a:r>
            <a:r>
              <a:rPr lang="en-GB" dirty="0" err="1" smtClean="0"/>
              <a:t>ያለች</a:t>
            </a:r>
            <a:r>
              <a:rPr lang="en-GB" dirty="0" smtClean="0"/>
              <a:t> (Universality)</a:t>
            </a:r>
          </a:p>
          <a:p>
            <a:pPr algn="just"/>
            <a:r>
              <a:rPr lang="en-GB" b="1" dirty="0" err="1" smtClean="0"/>
              <a:t>ሐዋርያዊት</a:t>
            </a:r>
            <a:r>
              <a:rPr lang="en-GB" dirty="0" smtClean="0"/>
              <a:t>:- </a:t>
            </a:r>
            <a:r>
              <a:rPr lang="en-GB" dirty="0" err="1" smtClean="0"/>
              <a:t>በሐዋርያት</a:t>
            </a:r>
            <a:r>
              <a:rPr lang="en-GB" dirty="0" smtClean="0"/>
              <a:t> </a:t>
            </a:r>
            <a:r>
              <a:rPr lang="en-GB" dirty="0" err="1" smtClean="0"/>
              <a:t>ትምህርትና</a:t>
            </a:r>
            <a:r>
              <a:rPr lang="en-GB" dirty="0" smtClean="0"/>
              <a:t> </a:t>
            </a:r>
            <a:r>
              <a:rPr lang="en-GB" dirty="0" err="1" smtClean="0"/>
              <a:t>ሥርዓተ</a:t>
            </a:r>
            <a:r>
              <a:rPr lang="en-GB" dirty="0" smtClean="0"/>
              <a:t> </a:t>
            </a:r>
            <a:r>
              <a:rPr lang="en-GB" dirty="0" err="1" smtClean="0"/>
              <a:t>አምልኮ</a:t>
            </a:r>
            <a:r>
              <a:rPr lang="en-GB" dirty="0" smtClean="0"/>
              <a:t> </a:t>
            </a:r>
            <a:r>
              <a:rPr lang="en-GB" dirty="0" err="1" smtClean="0"/>
              <a:t>ላይ</a:t>
            </a:r>
            <a:r>
              <a:rPr lang="en-GB" dirty="0" smtClean="0"/>
              <a:t> </a:t>
            </a:r>
            <a:r>
              <a:rPr lang="en-GB" dirty="0" err="1" smtClean="0"/>
              <a:t>የተመሰረተ</a:t>
            </a:r>
            <a:r>
              <a:rPr lang="en-GB" dirty="0" smtClean="0"/>
              <a:t> (</a:t>
            </a:r>
            <a:r>
              <a:rPr lang="en-GB" dirty="0" err="1" smtClean="0"/>
              <a:t>ሐዋርያት</a:t>
            </a:r>
            <a:r>
              <a:rPr lang="en-GB" dirty="0" smtClean="0"/>
              <a:t> </a:t>
            </a:r>
            <a:r>
              <a:rPr lang="en-GB" dirty="0" err="1" smtClean="0"/>
              <a:t>ከጌታችን</a:t>
            </a:r>
            <a:r>
              <a:rPr lang="en-GB" dirty="0" smtClean="0"/>
              <a:t> </a:t>
            </a:r>
            <a:r>
              <a:rPr lang="en-GB" dirty="0" err="1" smtClean="0"/>
              <a:t>የተማሩትን</a:t>
            </a:r>
            <a:r>
              <a:rPr lang="en-GB" dirty="0" smtClean="0"/>
              <a:t>)</a:t>
            </a:r>
          </a:p>
          <a:p>
            <a:pPr marL="0" indent="0" algn="just">
              <a:buNone/>
            </a:pPr>
            <a:endParaRPr lang="en-GB" b="1" dirty="0" smtClean="0"/>
          </a:p>
          <a:p>
            <a:pPr marL="0" indent="0" algn="just">
              <a:buNone/>
            </a:pPr>
            <a:r>
              <a:rPr lang="en-GB" b="1" dirty="0" smtClean="0"/>
              <a:t>‘’</a:t>
            </a:r>
            <a:r>
              <a:rPr lang="en-GB" b="1" dirty="0" err="1" smtClean="0"/>
              <a:t>ከሁሉም</a:t>
            </a:r>
            <a:r>
              <a:rPr lang="en-GB" b="1" dirty="0" smtClean="0"/>
              <a:t> </a:t>
            </a:r>
            <a:r>
              <a:rPr lang="en-GB" b="1" dirty="0" err="1" smtClean="0"/>
              <a:t>በላይ</a:t>
            </a:r>
            <a:r>
              <a:rPr lang="en-GB" b="1" dirty="0" smtClean="0"/>
              <a:t> </a:t>
            </a:r>
            <a:r>
              <a:rPr lang="en-GB" b="1" dirty="0" err="1" smtClean="0"/>
              <a:t>በሆነች</a:t>
            </a:r>
            <a:r>
              <a:rPr lang="en-GB" b="1" dirty="0" smtClean="0"/>
              <a:t> </a:t>
            </a:r>
            <a:r>
              <a:rPr lang="en-GB" b="1" dirty="0" err="1" smtClean="0"/>
              <a:t>ሐዋርያት</a:t>
            </a:r>
            <a:r>
              <a:rPr lang="en-GB" b="1" dirty="0" smtClean="0"/>
              <a:t> </a:t>
            </a:r>
            <a:r>
              <a:rPr lang="en-GB" b="1" dirty="0" err="1" smtClean="0"/>
              <a:t>በሠሯት</a:t>
            </a:r>
            <a:r>
              <a:rPr lang="en-GB" b="1" dirty="0" smtClean="0"/>
              <a:t> </a:t>
            </a:r>
            <a:r>
              <a:rPr lang="en-GB" b="1" dirty="0" err="1" smtClean="0"/>
              <a:t>አንዲት</a:t>
            </a:r>
            <a:r>
              <a:rPr lang="en-GB" b="1" dirty="0" smtClean="0"/>
              <a:t> </a:t>
            </a:r>
            <a:r>
              <a:rPr lang="en-GB" b="1" dirty="0" err="1" smtClean="0"/>
              <a:t>ቅድስት</a:t>
            </a:r>
            <a:r>
              <a:rPr lang="en-GB" b="1" dirty="0" smtClean="0"/>
              <a:t> </a:t>
            </a:r>
            <a:r>
              <a:rPr lang="en-GB" b="1" dirty="0" err="1" smtClean="0"/>
              <a:t>ክብርት</a:t>
            </a:r>
            <a:r>
              <a:rPr lang="en-GB" b="1" dirty="0" smtClean="0"/>
              <a:t> </a:t>
            </a:r>
            <a:r>
              <a:rPr lang="en-GB" b="1" dirty="0" err="1" smtClean="0"/>
              <a:t>ቤተክርስቲያን</a:t>
            </a:r>
            <a:r>
              <a:rPr lang="en-GB" b="1" dirty="0" smtClean="0"/>
              <a:t> </a:t>
            </a:r>
            <a:r>
              <a:rPr lang="en-GB" b="1" dirty="0" err="1" smtClean="0"/>
              <a:t>እናምናለን</a:t>
            </a:r>
            <a:r>
              <a:rPr lang="en-GB" b="1" dirty="0" smtClean="0"/>
              <a:t>’’</a:t>
            </a:r>
            <a:r>
              <a:rPr lang="en-GB" dirty="0" smtClean="0"/>
              <a:t> </a:t>
            </a:r>
            <a:r>
              <a:rPr lang="en-GB" dirty="0" err="1" smtClean="0"/>
              <a:t>ጸሎተ</a:t>
            </a:r>
            <a:r>
              <a:rPr lang="en-GB" dirty="0" smtClean="0"/>
              <a:t> </a:t>
            </a:r>
            <a:r>
              <a:rPr lang="en-GB" dirty="0" err="1" smtClean="0"/>
              <a:t>ሃይማኖት</a:t>
            </a:r>
            <a:endParaRPr lang="en-GB" dirty="0" smtClean="0"/>
          </a:p>
          <a:p>
            <a:pPr algn="just"/>
            <a:endParaRPr lang="en-GB" dirty="0"/>
          </a:p>
        </p:txBody>
      </p:sp>
      <p:sp>
        <p:nvSpPr>
          <p:cNvPr id="6" name="Content Placeholder 5"/>
          <p:cNvSpPr>
            <a:spLocks noGrp="1"/>
          </p:cNvSpPr>
          <p:nvPr>
            <p:ph sz="quarter" idx="4"/>
          </p:nvPr>
        </p:nvSpPr>
        <p:spPr>
          <a:xfrm>
            <a:off x="4645025" y="2060848"/>
            <a:ext cx="4041775" cy="4065315"/>
          </a:xfrm>
        </p:spPr>
        <p:txBody>
          <a:bodyPr>
            <a:normAutofit/>
          </a:bodyPr>
          <a:lstStyle/>
          <a:p>
            <a:pPr algn="just"/>
            <a:r>
              <a:rPr lang="en-GB" dirty="0" err="1" smtClean="0"/>
              <a:t>ከጌታችን</a:t>
            </a:r>
            <a:r>
              <a:rPr lang="en-GB" dirty="0" smtClean="0"/>
              <a:t> </a:t>
            </a:r>
            <a:r>
              <a:rPr lang="en-GB" dirty="0" err="1" smtClean="0"/>
              <a:t>ጀምሮ</a:t>
            </a:r>
            <a:r>
              <a:rPr lang="en-GB" dirty="0" smtClean="0"/>
              <a:t> </a:t>
            </a:r>
            <a:r>
              <a:rPr lang="en-GB" dirty="0" err="1" smtClean="0"/>
              <a:t>በሐዋርያት</a:t>
            </a:r>
            <a:r>
              <a:rPr lang="en-GB" dirty="0" smtClean="0"/>
              <a:t> </a:t>
            </a:r>
            <a:r>
              <a:rPr lang="en-GB" dirty="0" err="1" smtClean="0"/>
              <a:t>አማካኝነት</a:t>
            </a:r>
            <a:r>
              <a:rPr lang="en-GB" dirty="0" smtClean="0"/>
              <a:t> </a:t>
            </a:r>
            <a:r>
              <a:rPr lang="en-GB" dirty="0" err="1" smtClean="0"/>
              <a:t>ሳይቋረጥ</a:t>
            </a:r>
            <a:r>
              <a:rPr lang="en-GB" dirty="0" smtClean="0"/>
              <a:t> </a:t>
            </a:r>
            <a:r>
              <a:rPr lang="en-GB" dirty="0" err="1" smtClean="0"/>
              <a:t>የመጣ</a:t>
            </a:r>
            <a:r>
              <a:rPr lang="en-GB" dirty="0" smtClean="0"/>
              <a:t> </a:t>
            </a:r>
            <a:r>
              <a:rPr lang="en-GB" dirty="0" err="1" smtClean="0"/>
              <a:t>የክህነት</a:t>
            </a:r>
            <a:r>
              <a:rPr lang="en-GB" dirty="0" smtClean="0"/>
              <a:t>፣ </a:t>
            </a:r>
            <a:r>
              <a:rPr lang="en-GB" dirty="0" err="1" smtClean="0"/>
              <a:t>የአስተምህሮ</a:t>
            </a:r>
            <a:r>
              <a:rPr lang="en-GB" dirty="0" smtClean="0"/>
              <a:t>፣ </a:t>
            </a:r>
            <a:r>
              <a:rPr lang="en-GB" dirty="0" err="1" smtClean="0"/>
              <a:t>የአምልኮና</a:t>
            </a:r>
            <a:r>
              <a:rPr lang="en-GB" dirty="0" smtClean="0"/>
              <a:t> </a:t>
            </a:r>
            <a:r>
              <a:rPr lang="en-GB" b="1" dirty="0" err="1" smtClean="0">
                <a:solidFill>
                  <a:srgbClr val="FF0000"/>
                </a:solidFill>
              </a:rPr>
              <a:t>የአስተዳደር</a:t>
            </a:r>
            <a:r>
              <a:rPr lang="en-GB" b="1" dirty="0" smtClean="0">
                <a:solidFill>
                  <a:srgbClr val="FF0000"/>
                </a:solidFill>
              </a:rPr>
              <a:t> </a:t>
            </a:r>
            <a:r>
              <a:rPr lang="en-GB" b="1" dirty="0" err="1" smtClean="0">
                <a:solidFill>
                  <a:srgbClr val="FF0000"/>
                </a:solidFill>
              </a:rPr>
              <a:t>ሥርዓት</a:t>
            </a:r>
            <a:endParaRPr lang="en-GB" b="1" dirty="0" smtClean="0">
              <a:solidFill>
                <a:srgbClr val="FF0000"/>
              </a:solidFill>
            </a:endParaRPr>
          </a:p>
          <a:p>
            <a:pPr algn="just"/>
            <a:r>
              <a:rPr lang="en-GB" dirty="0" err="1" smtClean="0"/>
              <a:t>ከጌታችን</a:t>
            </a:r>
            <a:r>
              <a:rPr lang="en-GB" dirty="0" smtClean="0"/>
              <a:t> </a:t>
            </a:r>
            <a:r>
              <a:rPr lang="en-GB" dirty="0" err="1" smtClean="0"/>
              <a:t>ጀምሮ</a:t>
            </a:r>
            <a:r>
              <a:rPr lang="en-GB" dirty="0" smtClean="0"/>
              <a:t> </a:t>
            </a:r>
            <a:r>
              <a:rPr lang="en-GB" dirty="0" err="1" smtClean="0"/>
              <a:t>በቅዱስ</a:t>
            </a:r>
            <a:r>
              <a:rPr lang="en-GB" dirty="0" smtClean="0"/>
              <a:t> </a:t>
            </a:r>
            <a:r>
              <a:rPr lang="en-GB" dirty="0" err="1" smtClean="0"/>
              <a:t>ማርቆስ</a:t>
            </a:r>
            <a:r>
              <a:rPr lang="en-GB" dirty="0" smtClean="0"/>
              <a:t> </a:t>
            </a:r>
            <a:r>
              <a:rPr lang="en-GB" dirty="0" err="1" smtClean="0"/>
              <a:t>የእስክንድርያ</a:t>
            </a:r>
            <a:r>
              <a:rPr lang="en-GB" dirty="0" smtClean="0"/>
              <a:t> </a:t>
            </a:r>
            <a:r>
              <a:rPr lang="en-GB" dirty="0" err="1" smtClean="0"/>
              <a:t>መንበር</a:t>
            </a:r>
            <a:r>
              <a:rPr lang="en-GB" dirty="0" smtClean="0"/>
              <a:t> </a:t>
            </a:r>
            <a:r>
              <a:rPr lang="en-GB" dirty="0" err="1" smtClean="0"/>
              <a:t>አሁን</a:t>
            </a:r>
            <a:r>
              <a:rPr lang="en-GB" dirty="0" smtClean="0"/>
              <a:t> </a:t>
            </a:r>
            <a:r>
              <a:rPr lang="en-GB" dirty="0" err="1" smtClean="0"/>
              <a:t>መንበሩ</a:t>
            </a:r>
            <a:r>
              <a:rPr lang="en-GB" dirty="0" smtClean="0"/>
              <a:t> </a:t>
            </a:r>
            <a:r>
              <a:rPr lang="en-GB" dirty="0" err="1" smtClean="0"/>
              <a:t>ላይ</a:t>
            </a:r>
            <a:r>
              <a:rPr lang="en-GB" dirty="0" smtClean="0"/>
              <a:t> </a:t>
            </a:r>
            <a:r>
              <a:rPr lang="en-GB" dirty="0" err="1" smtClean="0"/>
              <a:t>የሚገኙት</a:t>
            </a:r>
            <a:r>
              <a:rPr lang="en-GB" dirty="0" smtClean="0"/>
              <a:t> </a:t>
            </a:r>
            <a:r>
              <a:rPr lang="en-GB" dirty="0" err="1" smtClean="0"/>
              <a:t>ቅዱስ</a:t>
            </a:r>
            <a:r>
              <a:rPr lang="en-GB" dirty="0" smtClean="0"/>
              <a:t> </a:t>
            </a:r>
            <a:r>
              <a:rPr lang="en-GB" dirty="0" err="1" smtClean="0"/>
              <a:t>አባታችን</a:t>
            </a:r>
            <a:r>
              <a:rPr lang="en-GB" dirty="0" smtClean="0"/>
              <a:t> 122ኛው….</a:t>
            </a:r>
          </a:p>
        </p:txBody>
      </p:sp>
    </p:spTree>
    <p:extLst>
      <p:ext uri="{BB962C8B-B14F-4D97-AF65-F5344CB8AC3E}">
        <p14:creationId xmlns:p14="http://schemas.microsoft.com/office/powerpoint/2010/main" val="4126501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a:r>
            <a:r>
              <a:rPr lang="en-GB" dirty="0" err="1" smtClean="0"/>
              <a:t>የአስተዳደራዊ</a:t>
            </a:r>
            <a:r>
              <a:rPr lang="en-GB" dirty="0" smtClean="0"/>
              <a:t> </a:t>
            </a:r>
            <a:r>
              <a:rPr lang="en-GB" dirty="0" err="1" smtClean="0"/>
              <a:t>መዋቅር</a:t>
            </a:r>
            <a:r>
              <a:rPr lang="en-GB" dirty="0" smtClean="0"/>
              <a:t> </a:t>
            </a:r>
            <a:r>
              <a:rPr lang="en-GB" dirty="0" err="1" smtClean="0"/>
              <a:t>መሰረት</a:t>
            </a:r>
            <a:endParaRPr lang="en-GB" dirty="0"/>
          </a:p>
        </p:txBody>
      </p:sp>
      <p:sp>
        <p:nvSpPr>
          <p:cNvPr id="3" name="Content Placeholder 2"/>
          <p:cNvSpPr>
            <a:spLocks noGrp="1"/>
          </p:cNvSpPr>
          <p:nvPr>
            <p:ph idx="1"/>
          </p:nvPr>
        </p:nvSpPr>
        <p:spPr/>
        <p:txBody>
          <a:bodyPr>
            <a:normAutofit fontScale="85000" lnSpcReduction="20000"/>
          </a:bodyPr>
          <a:lstStyle/>
          <a:p>
            <a:pPr algn="just">
              <a:lnSpc>
                <a:spcPct val="110000"/>
              </a:lnSpc>
            </a:pPr>
            <a:r>
              <a:rPr lang="en-GB" b="1" dirty="0" err="1" smtClean="0"/>
              <a:t>የመጀመሪያው</a:t>
            </a:r>
            <a:r>
              <a:rPr lang="en-GB" b="1" dirty="0" smtClean="0"/>
              <a:t> </a:t>
            </a:r>
            <a:r>
              <a:rPr lang="en-GB" b="1" dirty="0" err="1" smtClean="0"/>
              <a:t>የሐዋርያት</a:t>
            </a:r>
            <a:r>
              <a:rPr lang="en-GB" b="1" dirty="0" smtClean="0"/>
              <a:t> </a:t>
            </a:r>
            <a:r>
              <a:rPr lang="en-GB" b="1" dirty="0" err="1" smtClean="0"/>
              <a:t>ሲኖዶስ</a:t>
            </a:r>
            <a:r>
              <a:rPr lang="en-GB" b="1" dirty="0" smtClean="0"/>
              <a:t> ፡-</a:t>
            </a:r>
            <a:r>
              <a:rPr lang="en-GB" dirty="0" smtClean="0"/>
              <a:t> </a:t>
            </a:r>
            <a:r>
              <a:rPr lang="en-GB" dirty="0" err="1" smtClean="0"/>
              <a:t>ግብረ</a:t>
            </a:r>
            <a:r>
              <a:rPr lang="en-GB" dirty="0" smtClean="0"/>
              <a:t> </a:t>
            </a:r>
            <a:r>
              <a:rPr lang="en-GB" dirty="0" err="1" smtClean="0"/>
              <a:t>ሐዋርያት</a:t>
            </a:r>
            <a:r>
              <a:rPr lang="en-GB" dirty="0" smtClean="0"/>
              <a:t> (</a:t>
            </a:r>
            <a:r>
              <a:rPr lang="en-GB" dirty="0" err="1" smtClean="0"/>
              <a:t>ከአህዛብ</a:t>
            </a:r>
            <a:r>
              <a:rPr lang="en-GB" dirty="0" smtClean="0"/>
              <a:t> </a:t>
            </a:r>
            <a:r>
              <a:rPr lang="en-GB" dirty="0" err="1" smtClean="0"/>
              <a:t>ወገን</a:t>
            </a:r>
            <a:r>
              <a:rPr lang="en-GB" dirty="0" smtClean="0"/>
              <a:t> </a:t>
            </a:r>
            <a:r>
              <a:rPr lang="en-GB" dirty="0" err="1" smtClean="0"/>
              <a:t>ወደ</a:t>
            </a:r>
            <a:r>
              <a:rPr lang="en-GB" dirty="0" smtClean="0"/>
              <a:t> </a:t>
            </a:r>
            <a:r>
              <a:rPr lang="en-GB" dirty="0" err="1" smtClean="0"/>
              <a:t>ክርስትና</a:t>
            </a:r>
            <a:r>
              <a:rPr lang="en-GB" dirty="0" smtClean="0"/>
              <a:t> </a:t>
            </a:r>
            <a:r>
              <a:rPr lang="en-GB" dirty="0" err="1" smtClean="0"/>
              <a:t>በመጡና</a:t>
            </a:r>
            <a:r>
              <a:rPr lang="en-GB" dirty="0" smtClean="0"/>
              <a:t> </a:t>
            </a:r>
            <a:r>
              <a:rPr lang="en-GB" dirty="0" err="1" smtClean="0"/>
              <a:t>በኢየሩሳሌም</a:t>
            </a:r>
            <a:r>
              <a:rPr lang="en-GB" dirty="0" smtClean="0"/>
              <a:t> </a:t>
            </a:r>
            <a:r>
              <a:rPr lang="en-GB" dirty="0" err="1" smtClean="0"/>
              <a:t>ክርስቲያኖች</a:t>
            </a:r>
            <a:r>
              <a:rPr lang="en-GB" dirty="0" smtClean="0"/>
              <a:t>)፡- </a:t>
            </a:r>
            <a:r>
              <a:rPr lang="en-GB" dirty="0" err="1" smtClean="0"/>
              <a:t>በቅድስት</a:t>
            </a:r>
            <a:r>
              <a:rPr lang="en-GB" dirty="0" smtClean="0"/>
              <a:t> </a:t>
            </a:r>
            <a:r>
              <a:rPr lang="en-GB" dirty="0" err="1" smtClean="0"/>
              <a:t>ቤተክርስቲያን</a:t>
            </a:r>
            <a:r>
              <a:rPr lang="en-GB" dirty="0" smtClean="0"/>
              <a:t> </a:t>
            </a:r>
            <a:r>
              <a:rPr lang="en-GB" dirty="0" err="1" smtClean="0"/>
              <a:t>ውስጥ</a:t>
            </a:r>
            <a:r>
              <a:rPr lang="en-GB" dirty="0" smtClean="0"/>
              <a:t> </a:t>
            </a:r>
            <a:r>
              <a:rPr lang="en-GB" dirty="0" err="1" smtClean="0"/>
              <a:t>ለሚነሱ</a:t>
            </a:r>
            <a:r>
              <a:rPr lang="en-GB" dirty="0" smtClean="0"/>
              <a:t> </a:t>
            </a:r>
            <a:r>
              <a:rPr lang="en-GB" dirty="0" err="1" smtClean="0"/>
              <a:t>ጥያቄዎች</a:t>
            </a:r>
            <a:r>
              <a:rPr lang="en-GB" dirty="0" smtClean="0"/>
              <a:t> </a:t>
            </a:r>
            <a:r>
              <a:rPr lang="en-GB" dirty="0" err="1" smtClean="0"/>
              <a:t>አስተዳደራዊ</a:t>
            </a:r>
            <a:r>
              <a:rPr lang="en-GB" dirty="0" smtClean="0"/>
              <a:t> </a:t>
            </a:r>
            <a:r>
              <a:rPr lang="en-GB" dirty="0" err="1" smtClean="0"/>
              <a:t>ምላሽ</a:t>
            </a:r>
            <a:r>
              <a:rPr lang="en-GB" dirty="0" smtClean="0"/>
              <a:t> </a:t>
            </a:r>
            <a:r>
              <a:rPr lang="en-GB" dirty="0" err="1" smtClean="0"/>
              <a:t>መስጠት</a:t>
            </a:r>
            <a:r>
              <a:rPr lang="en-GB" dirty="0" smtClean="0"/>
              <a:t> </a:t>
            </a:r>
            <a:r>
              <a:rPr lang="en-GB" dirty="0" err="1" smtClean="0"/>
              <a:t>የተጀመረበት</a:t>
            </a:r>
            <a:r>
              <a:rPr lang="en-GB" dirty="0" smtClean="0"/>
              <a:t>፤ </a:t>
            </a:r>
            <a:r>
              <a:rPr lang="en-GB" b="1" dirty="0" err="1" smtClean="0"/>
              <a:t>ግብረ</a:t>
            </a:r>
            <a:r>
              <a:rPr lang="en-GB" b="1" dirty="0" smtClean="0"/>
              <a:t> </a:t>
            </a:r>
            <a:r>
              <a:rPr lang="en-GB" b="1" dirty="0" err="1" smtClean="0"/>
              <a:t>ሐዋርያት</a:t>
            </a:r>
            <a:r>
              <a:rPr lang="en-GB" b="1" dirty="0" smtClean="0"/>
              <a:t> 15</a:t>
            </a:r>
          </a:p>
          <a:p>
            <a:pPr algn="just">
              <a:lnSpc>
                <a:spcPct val="110000"/>
              </a:lnSpc>
            </a:pPr>
            <a:endParaRPr lang="en-GB" dirty="0" smtClean="0"/>
          </a:p>
          <a:p>
            <a:pPr algn="just">
              <a:lnSpc>
                <a:spcPct val="110000"/>
              </a:lnSpc>
            </a:pPr>
            <a:r>
              <a:rPr lang="en-GB" dirty="0" err="1" smtClean="0"/>
              <a:t>የሰባቱ</a:t>
            </a:r>
            <a:r>
              <a:rPr lang="en-GB" dirty="0" smtClean="0"/>
              <a:t> </a:t>
            </a:r>
            <a:r>
              <a:rPr lang="en-GB" dirty="0" err="1" smtClean="0"/>
              <a:t>ዲያቆናት</a:t>
            </a:r>
            <a:r>
              <a:rPr lang="en-GB" dirty="0" smtClean="0"/>
              <a:t> </a:t>
            </a:r>
            <a:r>
              <a:rPr lang="en-GB" dirty="0" err="1" smtClean="0"/>
              <a:t>ሹመት</a:t>
            </a:r>
            <a:r>
              <a:rPr lang="en-GB" dirty="0" smtClean="0"/>
              <a:t>፡- </a:t>
            </a:r>
            <a:r>
              <a:rPr lang="en-GB" b="1" dirty="0" err="1" smtClean="0"/>
              <a:t>ግብረ</a:t>
            </a:r>
            <a:r>
              <a:rPr lang="en-GB" b="1" dirty="0" smtClean="0"/>
              <a:t> </a:t>
            </a:r>
            <a:r>
              <a:rPr lang="en-GB" b="1" dirty="0" err="1" smtClean="0"/>
              <a:t>ሐዋርያት</a:t>
            </a:r>
            <a:r>
              <a:rPr lang="en-GB" b="1" dirty="0" smtClean="0"/>
              <a:t> 6</a:t>
            </a:r>
          </a:p>
          <a:p>
            <a:pPr algn="just">
              <a:lnSpc>
                <a:spcPct val="110000"/>
              </a:lnSpc>
            </a:pPr>
            <a:endParaRPr lang="en-GB" b="1" dirty="0" smtClean="0"/>
          </a:p>
          <a:p>
            <a:pPr algn="just">
              <a:lnSpc>
                <a:spcPct val="110000"/>
              </a:lnSpc>
            </a:pPr>
            <a:r>
              <a:rPr lang="en-GB" dirty="0" err="1" smtClean="0"/>
              <a:t>የቤተክርስቲያናችን</a:t>
            </a:r>
            <a:r>
              <a:rPr lang="en-GB" dirty="0" smtClean="0"/>
              <a:t> </a:t>
            </a:r>
            <a:r>
              <a:rPr lang="en-GB" dirty="0" err="1" smtClean="0"/>
              <a:t>አስተዳደራዊ</a:t>
            </a:r>
            <a:r>
              <a:rPr lang="en-GB" dirty="0" smtClean="0"/>
              <a:t> </a:t>
            </a:r>
            <a:r>
              <a:rPr lang="en-GB" dirty="0" err="1" smtClean="0"/>
              <a:t>መዋቅር</a:t>
            </a:r>
            <a:r>
              <a:rPr lang="en-GB" dirty="0" smtClean="0"/>
              <a:t> </a:t>
            </a:r>
            <a:r>
              <a:rPr lang="en-GB" dirty="0" err="1" smtClean="0"/>
              <a:t>መነሻ</a:t>
            </a:r>
            <a:r>
              <a:rPr lang="en-GB" dirty="0" smtClean="0"/>
              <a:t> </a:t>
            </a:r>
            <a:r>
              <a:rPr lang="en-GB" dirty="0" err="1" smtClean="0"/>
              <a:t>ጌታችን</a:t>
            </a:r>
            <a:r>
              <a:rPr lang="en-GB" dirty="0" smtClean="0"/>
              <a:t>፣ </a:t>
            </a:r>
            <a:r>
              <a:rPr lang="en-GB" dirty="0" err="1" smtClean="0"/>
              <a:t>የጌታችን</a:t>
            </a:r>
            <a:r>
              <a:rPr lang="en-GB" dirty="0" smtClean="0"/>
              <a:t> </a:t>
            </a:r>
            <a:r>
              <a:rPr lang="en-GB" dirty="0" err="1" smtClean="0"/>
              <a:t>ተከታይ</a:t>
            </a:r>
            <a:r>
              <a:rPr lang="en-GB" dirty="0" smtClean="0"/>
              <a:t> </a:t>
            </a:r>
            <a:r>
              <a:rPr lang="en-GB" dirty="0" err="1" smtClean="0"/>
              <a:t>የነበሩ</a:t>
            </a:r>
            <a:r>
              <a:rPr lang="en-GB" dirty="0" smtClean="0"/>
              <a:t> </a:t>
            </a:r>
            <a:r>
              <a:rPr lang="en-GB" dirty="0" err="1" smtClean="0"/>
              <a:t>ሐዋርያት</a:t>
            </a:r>
            <a:r>
              <a:rPr lang="en-GB" dirty="0" smtClean="0"/>
              <a:t>፣ 120 </a:t>
            </a:r>
            <a:r>
              <a:rPr lang="en-GB" dirty="0" err="1" smtClean="0"/>
              <a:t>ቤተሰብ</a:t>
            </a:r>
            <a:r>
              <a:rPr lang="en-GB" dirty="0" smtClean="0"/>
              <a:t> (36 </a:t>
            </a:r>
            <a:r>
              <a:rPr lang="en-GB" dirty="0" err="1" smtClean="0"/>
              <a:t>ቅዱሳት</a:t>
            </a:r>
            <a:r>
              <a:rPr lang="en-GB" dirty="0" smtClean="0"/>
              <a:t> </a:t>
            </a:r>
            <a:r>
              <a:rPr lang="en-GB" dirty="0" err="1" smtClean="0"/>
              <a:t>አንስት</a:t>
            </a:r>
            <a:r>
              <a:rPr lang="en-GB" dirty="0" smtClean="0"/>
              <a:t>፣ 72 </a:t>
            </a:r>
            <a:r>
              <a:rPr lang="en-GB" dirty="0" err="1" smtClean="0"/>
              <a:t>አርድዕትና</a:t>
            </a:r>
            <a:r>
              <a:rPr lang="en-GB" dirty="0" smtClean="0"/>
              <a:t> 12 </a:t>
            </a:r>
            <a:r>
              <a:rPr lang="en-GB" dirty="0" err="1" smtClean="0"/>
              <a:t>ሐዋርያት</a:t>
            </a:r>
            <a:r>
              <a:rPr lang="en-GB" dirty="0" smtClean="0"/>
              <a:t>) </a:t>
            </a:r>
            <a:r>
              <a:rPr lang="en-GB" dirty="0" err="1" smtClean="0"/>
              <a:t>እና</a:t>
            </a:r>
            <a:r>
              <a:rPr lang="en-GB" dirty="0" smtClean="0"/>
              <a:t> </a:t>
            </a:r>
            <a:r>
              <a:rPr lang="en-GB" dirty="0" err="1" smtClean="0"/>
              <a:t>ከዚያ</a:t>
            </a:r>
            <a:r>
              <a:rPr lang="en-GB" dirty="0" smtClean="0"/>
              <a:t> </a:t>
            </a:r>
            <a:r>
              <a:rPr lang="en-GB" dirty="0" err="1" smtClean="0"/>
              <a:t>በኋላ</a:t>
            </a:r>
            <a:r>
              <a:rPr lang="en-GB" dirty="0" smtClean="0"/>
              <a:t> </a:t>
            </a:r>
            <a:r>
              <a:rPr lang="en-GB" dirty="0" err="1" smtClean="0"/>
              <a:t>የተነሱ</a:t>
            </a:r>
            <a:r>
              <a:rPr lang="en-GB" dirty="0" smtClean="0"/>
              <a:t> </a:t>
            </a:r>
            <a:r>
              <a:rPr lang="en-GB" dirty="0" err="1" smtClean="0"/>
              <a:t>አባቶቻች</a:t>
            </a:r>
            <a:r>
              <a:rPr lang="en-GB" dirty="0"/>
              <a:t> </a:t>
            </a:r>
            <a:r>
              <a:rPr lang="en-GB" dirty="0" err="1" smtClean="0"/>
              <a:t>በቀደሙ</a:t>
            </a:r>
            <a:r>
              <a:rPr lang="en-GB" dirty="0" smtClean="0"/>
              <a:t> </a:t>
            </a:r>
            <a:r>
              <a:rPr lang="en-GB" dirty="0" err="1" smtClean="0"/>
              <a:t>አባቶች</a:t>
            </a:r>
            <a:r>
              <a:rPr lang="en-GB" dirty="0" smtClean="0"/>
              <a:t> </a:t>
            </a:r>
            <a:r>
              <a:rPr lang="en-GB" dirty="0" err="1" smtClean="0"/>
              <a:t>ሥርዓት</a:t>
            </a:r>
            <a:r>
              <a:rPr lang="en-GB" dirty="0" smtClean="0"/>
              <a:t> </a:t>
            </a:r>
            <a:r>
              <a:rPr lang="en-GB" dirty="0" err="1" smtClean="0"/>
              <a:t>ላይ</a:t>
            </a:r>
            <a:r>
              <a:rPr lang="en-GB" dirty="0" smtClean="0"/>
              <a:t> </a:t>
            </a:r>
            <a:r>
              <a:rPr lang="en-GB" dirty="0" err="1" smtClean="0"/>
              <a:t>በመመርጎዝና</a:t>
            </a:r>
            <a:r>
              <a:rPr lang="en-GB" dirty="0" smtClean="0"/>
              <a:t> </a:t>
            </a:r>
            <a:r>
              <a:rPr lang="en-GB" dirty="0" err="1" smtClean="0"/>
              <a:t>የጌታችንን</a:t>
            </a:r>
            <a:r>
              <a:rPr lang="en-GB" dirty="0" smtClean="0"/>
              <a:t> </a:t>
            </a:r>
            <a:r>
              <a:rPr lang="en-GB" dirty="0" err="1" smtClean="0"/>
              <a:t>አስተምህሮ</a:t>
            </a:r>
            <a:r>
              <a:rPr lang="en-GB" dirty="0" smtClean="0"/>
              <a:t> </a:t>
            </a:r>
            <a:r>
              <a:rPr lang="en-GB" dirty="0" err="1" smtClean="0"/>
              <a:t>መሠረት</a:t>
            </a:r>
            <a:r>
              <a:rPr lang="en-GB" dirty="0" smtClean="0"/>
              <a:t> </a:t>
            </a:r>
            <a:r>
              <a:rPr lang="en-GB" dirty="0" err="1" smtClean="0"/>
              <a:t>በማድረግ</a:t>
            </a:r>
            <a:r>
              <a:rPr lang="en-GB" dirty="0" smtClean="0"/>
              <a:t> </a:t>
            </a:r>
            <a:r>
              <a:rPr lang="en-GB" dirty="0" err="1" smtClean="0"/>
              <a:t>የሠሩት</a:t>
            </a:r>
            <a:r>
              <a:rPr lang="en-GB" dirty="0" smtClean="0"/>
              <a:t>/</a:t>
            </a:r>
            <a:r>
              <a:rPr lang="en-GB" dirty="0" err="1" smtClean="0"/>
              <a:t>የዘረጉት</a:t>
            </a:r>
            <a:r>
              <a:rPr lang="en-GB" dirty="0" smtClean="0"/>
              <a:t> </a:t>
            </a:r>
            <a:r>
              <a:rPr lang="en-GB" dirty="0" err="1" smtClean="0"/>
              <a:t>አሰራር</a:t>
            </a:r>
            <a:r>
              <a:rPr lang="en-GB" dirty="0" smtClean="0"/>
              <a:t> </a:t>
            </a:r>
            <a:r>
              <a:rPr lang="en-GB" dirty="0" err="1" smtClean="0"/>
              <a:t>ነው</a:t>
            </a:r>
            <a:r>
              <a:rPr lang="en-GB" dirty="0" smtClean="0"/>
              <a:t>፡፡</a:t>
            </a:r>
            <a:endParaRPr lang="en-GB" dirty="0"/>
          </a:p>
          <a:p>
            <a:pPr algn="just">
              <a:lnSpc>
                <a:spcPct val="110000"/>
              </a:lnSpc>
            </a:pPr>
            <a:endParaRPr lang="en-GB" dirty="0"/>
          </a:p>
        </p:txBody>
      </p:sp>
    </p:spTree>
    <p:extLst>
      <p:ext uri="{BB962C8B-B14F-4D97-AF65-F5344CB8AC3E}">
        <p14:creationId xmlns:p14="http://schemas.microsoft.com/office/powerpoint/2010/main" val="8015557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0554" y="368080"/>
            <a:ext cx="2750604" cy="57606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b="1" dirty="0" err="1" smtClean="0"/>
              <a:t>ቅዱስ</a:t>
            </a:r>
            <a:r>
              <a:rPr lang="en-GB" b="1" dirty="0" smtClean="0"/>
              <a:t> </a:t>
            </a:r>
            <a:r>
              <a:rPr lang="en-GB" b="1" dirty="0" err="1" smtClean="0"/>
              <a:t>ሲኖዶስ</a:t>
            </a:r>
            <a:endParaRPr lang="en-GB" b="1" dirty="0"/>
          </a:p>
        </p:txBody>
      </p:sp>
      <p:sp>
        <p:nvSpPr>
          <p:cNvPr id="4" name="Rectangle 3"/>
          <p:cNvSpPr/>
          <p:nvPr/>
        </p:nvSpPr>
        <p:spPr>
          <a:xfrm>
            <a:off x="2482792" y="5312448"/>
            <a:ext cx="1584176" cy="57606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b="1" dirty="0" err="1" smtClean="0"/>
              <a:t>ምዕመን</a:t>
            </a:r>
            <a:endParaRPr lang="en-GB" sz="1600" b="1" dirty="0"/>
          </a:p>
        </p:txBody>
      </p:sp>
      <p:sp>
        <p:nvSpPr>
          <p:cNvPr id="5" name="Rectangle 4"/>
          <p:cNvSpPr/>
          <p:nvPr/>
        </p:nvSpPr>
        <p:spPr>
          <a:xfrm>
            <a:off x="2386408" y="4271748"/>
            <a:ext cx="1800200" cy="64807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600" b="1" dirty="0" err="1" smtClean="0"/>
              <a:t>አጥቢያ</a:t>
            </a:r>
            <a:r>
              <a:rPr lang="en-GB" sz="1600" b="1" dirty="0" smtClean="0"/>
              <a:t> </a:t>
            </a:r>
            <a:r>
              <a:rPr lang="en-GB" sz="1600" b="1" dirty="0" err="1" smtClean="0"/>
              <a:t>ሰበካ</a:t>
            </a:r>
            <a:r>
              <a:rPr lang="en-GB" sz="1600" b="1" dirty="0" smtClean="0"/>
              <a:t> </a:t>
            </a:r>
            <a:r>
              <a:rPr lang="en-GB" sz="1600" b="1" dirty="0" err="1" smtClean="0"/>
              <a:t>ጉባዔ</a:t>
            </a:r>
            <a:endParaRPr lang="en-GB" sz="1600" b="1" dirty="0"/>
          </a:p>
        </p:txBody>
      </p:sp>
      <p:sp>
        <p:nvSpPr>
          <p:cNvPr id="6" name="Rectangle 5"/>
          <p:cNvSpPr/>
          <p:nvPr/>
        </p:nvSpPr>
        <p:spPr>
          <a:xfrm>
            <a:off x="2299976" y="3083860"/>
            <a:ext cx="1973064" cy="79208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600" b="1" dirty="0" err="1" smtClean="0"/>
              <a:t>ወረዳ</a:t>
            </a:r>
            <a:r>
              <a:rPr lang="en-GB" sz="1600" b="1" dirty="0" smtClean="0"/>
              <a:t> </a:t>
            </a:r>
            <a:r>
              <a:rPr lang="en-GB" sz="1600" b="1" dirty="0" err="1" smtClean="0"/>
              <a:t>ቤተክህነት</a:t>
            </a:r>
            <a:r>
              <a:rPr lang="en-GB" sz="1600" b="1" dirty="0" smtClean="0"/>
              <a:t>/ </a:t>
            </a:r>
            <a:r>
              <a:rPr lang="en-GB" sz="1600" b="1" dirty="0" err="1" smtClean="0"/>
              <a:t>ክፍለ</a:t>
            </a:r>
            <a:r>
              <a:rPr lang="en-GB" sz="1600" b="1" dirty="0" smtClean="0"/>
              <a:t> </a:t>
            </a:r>
            <a:r>
              <a:rPr lang="en-GB" sz="1600" b="1" dirty="0" err="1" smtClean="0"/>
              <a:t>ከተማ</a:t>
            </a:r>
            <a:r>
              <a:rPr lang="en-GB" sz="1600" b="1" dirty="0" smtClean="0"/>
              <a:t> </a:t>
            </a:r>
            <a:r>
              <a:rPr lang="en-GB" sz="1600" b="1" dirty="0" err="1" smtClean="0"/>
              <a:t>ቤተክህነት</a:t>
            </a:r>
            <a:endParaRPr lang="en-GB" sz="1600" b="1" dirty="0"/>
          </a:p>
        </p:txBody>
      </p:sp>
      <p:sp>
        <p:nvSpPr>
          <p:cNvPr id="7" name="Rectangle 6"/>
          <p:cNvSpPr/>
          <p:nvPr/>
        </p:nvSpPr>
        <p:spPr>
          <a:xfrm>
            <a:off x="2051720" y="1301504"/>
            <a:ext cx="2448272" cy="59934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600" b="1" dirty="0" err="1" smtClean="0"/>
              <a:t>ጠቅላይ</a:t>
            </a:r>
            <a:r>
              <a:rPr lang="en-GB" sz="1600" b="1" dirty="0" smtClean="0"/>
              <a:t> </a:t>
            </a:r>
            <a:r>
              <a:rPr lang="en-GB" sz="1600" b="1" dirty="0" err="1" smtClean="0"/>
              <a:t>ቤተክህነት</a:t>
            </a:r>
            <a:endParaRPr lang="en-GB" sz="1600" b="1" dirty="0"/>
          </a:p>
        </p:txBody>
      </p:sp>
      <p:sp>
        <p:nvSpPr>
          <p:cNvPr id="8" name="Rectangle 7"/>
          <p:cNvSpPr/>
          <p:nvPr/>
        </p:nvSpPr>
        <p:spPr>
          <a:xfrm>
            <a:off x="2195736" y="2226184"/>
            <a:ext cx="2181544" cy="4572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1600" b="1" dirty="0" err="1" smtClean="0"/>
              <a:t>አህጉረ</a:t>
            </a:r>
            <a:r>
              <a:rPr lang="en-GB" sz="1600" b="1" dirty="0" smtClean="0"/>
              <a:t> </a:t>
            </a:r>
            <a:r>
              <a:rPr lang="en-GB" sz="1600" b="1" dirty="0" err="1" smtClean="0"/>
              <a:t>ስብከት</a:t>
            </a:r>
            <a:endParaRPr lang="en-GB" sz="1600" b="1" dirty="0"/>
          </a:p>
        </p:txBody>
      </p:sp>
      <p:sp>
        <p:nvSpPr>
          <p:cNvPr id="9" name="Right Arrow Callout 8"/>
          <p:cNvSpPr/>
          <p:nvPr/>
        </p:nvSpPr>
        <p:spPr>
          <a:xfrm>
            <a:off x="5004048" y="429000"/>
            <a:ext cx="1584176" cy="560392"/>
          </a:xfrm>
          <a:prstGeom prst="right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n-GB" sz="1400" dirty="0" err="1" smtClean="0"/>
              <a:t>ብጹዓን</a:t>
            </a:r>
            <a:r>
              <a:rPr lang="en-GB" sz="1400" dirty="0" smtClean="0"/>
              <a:t> </a:t>
            </a:r>
            <a:r>
              <a:rPr lang="en-GB" sz="1400" dirty="0" err="1" smtClean="0"/>
              <a:t>ሊቃነ</a:t>
            </a:r>
            <a:r>
              <a:rPr lang="en-GB" sz="1400" dirty="0" smtClean="0"/>
              <a:t> </a:t>
            </a:r>
            <a:r>
              <a:rPr lang="en-GB" sz="1400" dirty="0" err="1" smtClean="0"/>
              <a:t>ጳጳሳት</a:t>
            </a:r>
            <a:endParaRPr lang="en-GB" sz="1400" dirty="0"/>
          </a:p>
        </p:txBody>
      </p:sp>
      <p:sp>
        <p:nvSpPr>
          <p:cNvPr id="10" name="Flowchart: Process 9"/>
          <p:cNvSpPr/>
          <p:nvPr/>
        </p:nvSpPr>
        <p:spPr>
          <a:xfrm>
            <a:off x="6588224" y="368080"/>
            <a:ext cx="1872208" cy="612648"/>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n-GB" sz="1200" dirty="0" err="1"/>
              <a:t>ምልዓተ</a:t>
            </a:r>
            <a:r>
              <a:rPr lang="en-GB" sz="1200" dirty="0"/>
              <a:t> </a:t>
            </a:r>
            <a:r>
              <a:rPr lang="en-GB" sz="1200" dirty="0" err="1"/>
              <a:t>ጉባዔ</a:t>
            </a:r>
            <a:r>
              <a:rPr lang="en-GB" sz="1200" dirty="0"/>
              <a:t> </a:t>
            </a:r>
            <a:r>
              <a:rPr lang="en-GB" sz="1200" dirty="0" err="1"/>
              <a:t>በዓመት</a:t>
            </a:r>
            <a:r>
              <a:rPr lang="en-GB" sz="1200" dirty="0"/>
              <a:t> </a:t>
            </a:r>
            <a:r>
              <a:rPr lang="en-GB" sz="1200" dirty="0" err="1"/>
              <a:t>ሁለት</a:t>
            </a:r>
            <a:r>
              <a:rPr lang="en-GB" sz="1200" dirty="0"/>
              <a:t> </a:t>
            </a:r>
            <a:r>
              <a:rPr lang="en-GB" sz="1200" dirty="0" err="1"/>
              <a:t>ጊዜ</a:t>
            </a:r>
            <a:r>
              <a:rPr lang="en-GB" sz="1200" dirty="0"/>
              <a:t>፣ </a:t>
            </a:r>
            <a:r>
              <a:rPr lang="en-GB" sz="1200" dirty="0" err="1"/>
              <a:t>ቋሚ</a:t>
            </a:r>
            <a:r>
              <a:rPr lang="en-GB" sz="1200" dirty="0"/>
              <a:t> </a:t>
            </a:r>
            <a:r>
              <a:rPr lang="en-GB" sz="1200" dirty="0" err="1"/>
              <a:t>ሲኖዶስ</a:t>
            </a:r>
            <a:r>
              <a:rPr lang="en-GB" sz="1200" dirty="0"/>
              <a:t> </a:t>
            </a:r>
          </a:p>
        </p:txBody>
      </p:sp>
      <p:sp>
        <p:nvSpPr>
          <p:cNvPr id="16" name="Right Arrow Callout 15"/>
          <p:cNvSpPr/>
          <p:nvPr/>
        </p:nvSpPr>
        <p:spPr>
          <a:xfrm>
            <a:off x="4932040" y="1340456"/>
            <a:ext cx="1584176" cy="560392"/>
          </a:xfrm>
          <a:prstGeom prst="rightArrow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GB" sz="1400" dirty="0" err="1"/>
              <a:t>ብጹዕ</a:t>
            </a:r>
            <a:r>
              <a:rPr lang="en-GB" sz="1400" dirty="0"/>
              <a:t> </a:t>
            </a:r>
            <a:r>
              <a:rPr lang="en-GB" sz="1400" dirty="0" err="1"/>
              <a:t>ስራ</a:t>
            </a:r>
            <a:r>
              <a:rPr lang="en-GB" sz="1400" dirty="0"/>
              <a:t> </a:t>
            </a:r>
            <a:r>
              <a:rPr lang="en-GB" sz="1400" dirty="0" err="1"/>
              <a:t>አስኪያጁ</a:t>
            </a:r>
            <a:endParaRPr lang="en-GB" sz="1400" dirty="0"/>
          </a:p>
        </p:txBody>
      </p:sp>
      <p:cxnSp>
        <p:nvCxnSpPr>
          <p:cNvPr id="17" name="Straight Arrow Connector 16"/>
          <p:cNvCxnSpPr/>
          <p:nvPr/>
        </p:nvCxnSpPr>
        <p:spPr>
          <a:xfrm>
            <a:off x="4499992" y="1631784"/>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Flowchart: Process 17"/>
          <p:cNvSpPr/>
          <p:nvPr/>
        </p:nvSpPr>
        <p:spPr>
          <a:xfrm>
            <a:off x="6552520" y="1340768"/>
            <a:ext cx="1872208" cy="612648"/>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GB" sz="1000" dirty="0"/>
              <a:t>ከ17 </a:t>
            </a:r>
            <a:r>
              <a:rPr lang="en-GB" sz="1000" dirty="0" err="1"/>
              <a:t>በላይ</a:t>
            </a:r>
            <a:r>
              <a:rPr lang="en-GB" sz="1000" dirty="0"/>
              <a:t> </a:t>
            </a:r>
            <a:r>
              <a:rPr lang="en-GB" sz="1000" dirty="0" err="1"/>
              <a:t>መምሪያዎች</a:t>
            </a:r>
            <a:r>
              <a:rPr lang="en-GB" sz="1000" dirty="0"/>
              <a:t>፣ </a:t>
            </a:r>
            <a:r>
              <a:rPr lang="en-GB" sz="1000" dirty="0" err="1"/>
              <a:t>አጠቃላይ</a:t>
            </a:r>
            <a:r>
              <a:rPr lang="en-GB" sz="1000" dirty="0"/>
              <a:t> </a:t>
            </a:r>
            <a:r>
              <a:rPr lang="en-GB" sz="1000" dirty="0" err="1"/>
              <a:t>የቤተክርስቲያን</a:t>
            </a:r>
            <a:r>
              <a:rPr lang="en-GB" sz="1000" dirty="0"/>
              <a:t> </a:t>
            </a:r>
            <a:r>
              <a:rPr lang="en-GB" sz="1000" dirty="0" err="1"/>
              <a:t>አገልግሎት</a:t>
            </a:r>
            <a:r>
              <a:rPr lang="en-GB" sz="1000" dirty="0"/>
              <a:t> </a:t>
            </a:r>
            <a:r>
              <a:rPr lang="en-GB" sz="1000" dirty="0" err="1"/>
              <a:t>አፈጻጸም</a:t>
            </a:r>
            <a:r>
              <a:rPr lang="en-GB" sz="1000" dirty="0"/>
              <a:t> </a:t>
            </a:r>
          </a:p>
          <a:p>
            <a:pPr algn="just"/>
            <a:endParaRPr lang="en-GB" sz="1000" dirty="0"/>
          </a:p>
        </p:txBody>
      </p:sp>
      <p:sp>
        <p:nvSpPr>
          <p:cNvPr id="20" name="Right Arrow Callout 19"/>
          <p:cNvSpPr/>
          <p:nvPr/>
        </p:nvSpPr>
        <p:spPr>
          <a:xfrm>
            <a:off x="4932040" y="2113712"/>
            <a:ext cx="1584176" cy="560392"/>
          </a:xfrm>
          <a:prstGeom prst="rightArrowCallou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GB" sz="1400" dirty="0" err="1"/>
              <a:t>አህጉረ</a:t>
            </a:r>
            <a:r>
              <a:rPr lang="en-GB" sz="1400" dirty="0"/>
              <a:t> </a:t>
            </a:r>
            <a:r>
              <a:rPr lang="en-GB" sz="1400" dirty="0" err="1"/>
              <a:t>ስብከት</a:t>
            </a:r>
            <a:r>
              <a:rPr lang="en-GB" sz="1400" dirty="0"/>
              <a:t> </a:t>
            </a:r>
            <a:r>
              <a:rPr lang="en-GB" sz="1400" dirty="0" err="1"/>
              <a:t>ሊቀ</a:t>
            </a:r>
            <a:r>
              <a:rPr lang="en-GB" sz="1400" dirty="0"/>
              <a:t> </a:t>
            </a:r>
            <a:r>
              <a:rPr lang="en-GB" sz="1400" dirty="0" err="1"/>
              <a:t>ጳጳስ</a:t>
            </a:r>
            <a:endParaRPr lang="en-GB" sz="1400" dirty="0"/>
          </a:p>
        </p:txBody>
      </p:sp>
      <p:cxnSp>
        <p:nvCxnSpPr>
          <p:cNvPr id="21" name="Straight Arrow Connector 20"/>
          <p:cNvCxnSpPr/>
          <p:nvPr/>
        </p:nvCxnSpPr>
        <p:spPr>
          <a:xfrm>
            <a:off x="4370376" y="2393908"/>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Flowchart: Process 33"/>
          <p:cNvSpPr/>
          <p:nvPr/>
        </p:nvSpPr>
        <p:spPr>
          <a:xfrm>
            <a:off x="6552520" y="2070736"/>
            <a:ext cx="1872208" cy="612648"/>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r>
              <a:rPr lang="en-GB" sz="1200" dirty="0"/>
              <a:t>ከ55 </a:t>
            </a:r>
            <a:r>
              <a:rPr lang="en-GB" sz="1200" dirty="0" err="1"/>
              <a:t>በላይ</a:t>
            </a:r>
            <a:r>
              <a:rPr lang="en-GB" sz="1200" dirty="0"/>
              <a:t> </a:t>
            </a:r>
            <a:r>
              <a:rPr lang="en-GB" sz="1200" dirty="0" err="1"/>
              <a:t>በሀገር</a:t>
            </a:r>
            <a:r>
              <a:rPr lang="en-GB" sz="1200" dirty="0"/>
              <a:t> </a:t>
            </a:r>
            <a:r>
              <a:rPr lang="en-GB" sz="1200" dirty="0" err="1"/>
              <a:t>ውስጥና</a:t>
            </a:r>
            <a:r>
              <a:rPr lang="en-GB" sz="1200" dirty="0"/>
              <a:t> </a:t>
            </a:r>
            <a:r>
              <a:rPr lang="en-GB" sz="1200" dirty="0" err="1"/>
              <a:t>በውጭ</a:t>
            </a:r>
            <a:r>
              <a:rPr lang="en-GB" sz="1200" dirty="0"/>
              <a:t> </a:t>
            </a:r>
            <a:r>
              <a:rPr lang="en-GB" sz="1200" dirty="0" err="1"/>
              <a:t>ያሉ</a:t>
            </a:r>
            <a:r>
              <a:rPr lang="en-GB" sz="1200" dirty="0"/>
              <a:t> </a:t>
            </a:r>
            <a:r>
              <a:rPr lang="en-GB" sz="1200" dirty="0" err="1"/>
              <a:t>ሀገረ</a:t>
            </a:r>
            <a:r>
              <a:rPr lang="en-GB" sz="1200" dirty="0"/>
              <a:t> </a:t>
            </a:r>
            <a:r>
              <a:rPr lang="en-GB" sz="1200" dirty="0" err="1"/>
              <a:t>ስብከቶች</a:t>
            </a:r>
            <a:r>
              <a:rPr lang="en-GB" sz="1200" dirty="0"/>
              <a:t> </a:t>
            </a:r>
          </a:p>
        </p:txBody>
      </p:sp>
      <p:cxnSp>
        <p:nvCxnSpPr>
          <p:cNvPr id="41" name="Straight Arrow Connector 40"/>
          <p:cNvCxnSpPr>
            <a:stCxn id="2" idx="3"/>
          </p:cNvCxnSpPr>
          <p:nvPr/>
        </p:nvCxnSpPr>
        <p:spPr>
          <a:xfrm>
            <a:off x="4651158" y="656112"/>
            <a:ext cx="339748" cy="16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Down Arrow 43"/>
          <p:cNvSpPr/>
          <p:nvPr/>
        </p:nvSpPr>
        <p:spPr>
          <a:xfrm>
            <a:off x="3044192" y="947728"/>
            <a:ext cx="375680" cy="3537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Down Arrow 45"/>
          <p:cNvSpPr/>
          <p:nvPr/>
        </p:nvSpPr>
        <p:spPr>
          <a:xfrm>
            <a:off x="3008624" y="4919820"/>
            <a:ext cx="375680" cy="3537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Down Arrow 46"/>
          <p:cNvSpPr/>
          <p:nvPr/>
        </p:nvSpPr>
        <p:spPr>
          <a:xfrm>
            <a:off x="3023024" y="2683384"/>
            <a:ext cx="375680" cy="3537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Down Arrow 47"/>
          <p:cNvSpPr/>
          <p:nvPr/>
        </p:nvSpPr>
        <p:spPr>
          <a:xfrm>
            <a:off x="3008624" y="3894460"/>
            <a:ext cx="375680" cy="3537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Down Arrow 48"/>
          <p:cNvSpPr/>
          <p:nvPr/>
        </p:nvSpPr>
        <p:spPr>
          <a:xfrm>
            <a:off x="3044192" y="1872408"/>
            <a:ext cx="375680" cy="3537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840683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haratewahido.files.wordpress.com/2017/09/eotc-top-down-org-str.jpg?w=419"/>
          <p:cNvPicPr>
            <a:picLocks noChangeAspect="1" noChangeArrowheads="1"/>
          </p:cNvPicPr>
          <p:nvPr/>
        </p:nvPicPr>
        <p:blipFill>
          <a:blip r:embed="rId2" cstate="print"/>
          <a:srcRect/>
          <a:stretch>
            <a:fillRect/>
          </a:stretch>
        </p:blipFill>
        <p:spPr bwMode="auto">
          <a:xfrm>
            <a:off x="0" y="332656"/>
            <a:ext cx="8964487" cy="633670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1. </a:t>
            </a:r>
            <a:r>
              <a:rPr lang="en-GB" dirty="0" err="1" smtClean="0"/>
              <a:t>ቅዱስ</a:t>
            </a:r>
            <a:r>
              <a:rPr lang="en-GB" dirty="0" smtClean="0"/>
              <a:t> </a:t>
            </a:r>
            <a:r>
              <a:rPr lang="en-GB" dirty="0" err="1" smtClean="0"/>
              <a:t>ሲኖዶስ</a:t>
            </a:r>
            <a:endParaRPr lang="en-GB" dirty="0"/>
          </a:p>
        </p:txBody>
      </p:sp>
      <p:sp>
        <p:nvSpPr>
          <p:cNvPr id="3" name="Content Placeholder 2"/>
          <p:cNvSpPr>
            <a:spLocks noGrp="1"/>
          </p:cNvSpPr>
          <p:nvPr>
            <p:ph idx="1"/>
          </p:nvPr>
        </p:nvSpPr>
        <p:spPr>
          <a:xfrm>
            <a:off x="457200" y="1484784"/>
            <a:ext cx="8229600" cy="4641379"/>
          </a:xfrm>
        </p:spPr>
        <p:txBody>
          <a:bodyPr>
            <a:normAutofit fontScale="92500" lnSpcReduction="20000"/>
          </a:bodyPr>
          <a:lstStyle/>
          <a:p>
            <a:pPr algn="just">
              <a:lnSpc>
                <a:spcPct val="120000"/>
              </a:lnSpc>
            </a:pPr>
            <a:r>
              <a:rPr lang="en-GB" dirty="0" err="1" smtClean="0"/>
              <a:t>በመንፈስ</a:t>
            </a:r>
            <a:r>
              <a:rPr lang="en-GB" dirty="0" smtClean="0"/>
              <a:t> </a:t>
            </a:r>
            <a:r>
              <a:rPr lang="en-GB" dirty="0" err="1" smtClean="0"/>
              <a:t>ቅዱስ</a:t>
            </a:r>
            <a:r>
              <a:rPr lang="en-GB" dirty="0" smtClean="0"/>
              <a:t> </a:t>
            </a:r>
            <a:r>
              <a:rPr lang="en-GB" dirty="0" err="1" smtClean="0"/>
              <a:t>የሚመራ</a:t>
            </a:r>
            <a:r>
              <a:rPr lang="en-GB" dirty="0" smtClean="0"/>
              <a:t>፣</a:t>
            </a:r>
          </a:p>
          <a:p>
            <a:pPr algn="just">
              <a:lnSpc>
                <a:spcPct val="120000"/>
              </a:lnSpc>
            </a:pPr>
            <a:r>
              <a:rPr lang="en-GB" dirty="0" err="1" smtClean="0"/>
              <a:t>በቅዱስ</a:t>
            </a:r>
            <a:r>
              <a:rPr lang="en-GB" dirty="0" smtClean="0"/>
              <a:t> </a:t>
            </a:r>
            <a:r>
              <a:rPr lang="en-GB" dirty="0" err="1" smtClean="0"/>
              <a:t>ፓትርያሪኩ</a:t>
            </a:r>
            <a:r>
              <a:rPr lang="en-GB" dirty="0" smtClean="0"/>
              <a:t> </a:t>
            </a:r>
            <a:r>
              <a:rPr lang="en-GB" dirty="0" err="1" smtClean="0"/>
              <a:t>ርዕሰ</a:t>
            </a:r>
            <a:r>
              <a:rPr lang="en-GB" dirty="0" smtClean="0"/>
              <a:t> </a:t>
            </a:r>
            <a:r>
              <a:rPr lang="en-GB" dirty="0" err="1" smtClean="0"/>
              <a:t>መንበርነት</a:t>
            </a:r>
            <a:r>
              <a:rPr lang="en-GB" dirty="0" smtClean="0"/>
              <a:t> </a:t>
            </a:r>
            <a:r>
              <a:rPr lang="en-GB" dirty="0" err="1" smtClean="0"/>
              <a:t>የሚካሄድና</a:t>
            </a:r>
            <a:r>
              <a:rPr lang="en-GB" dirty="0" smtClean="0"/>
              <a:t> </a:t>
            </a:r>
            <a:r>
              <a:rPr lang="en-GB" dirty="0" err="1" smtClean="0"/>
              <a:t>ብጹዓን</a:t>
            </a:r>
            <a:r>
              <a:rPr lang="en-GB" dirty="0" smtClean="0"/>
              <a:t> </a:t>
            </a:r>
            <a:r>
              <a:rPr lang="en-GB" dirty="0" err="1" smtClean="0"/>
              <a:t>ሊቃነ</a:t>
            </a:r>
            <a:r>
              <a:rPr lang="en-GB" dirty="0" smtClean="0"/>
              <a:t> </a:t>
            </a:r>
            <a:r>
              <a:rPr lang="en-GB" dirty="0" err="1" smtClean="0"/>
              <a:t>ጳጳሳት</a:t>
            </a:r>
            <a:r>
              <a:rPr lang="en-GB" dirty="0" smtClean="0"/>
              <a:t> </a:t>
            </a:r>
            <a:r>
              <a:rPr lang="en-GB" dirty="0" err="1" smtClean="0"/>
              <a:t>ብቻ</a:t>
            </a:r>
            <a:r>
              <a:rPr lang="en-GB" dirty="0" smtClean="0"/>
              <a:t> </a:t>
            </a:r>
            <a:r>
              <a:rPr lang="en-GB" dirty="0" err="1" smtClean="0"/>
              <a:t>የሚሳተፉበት</a:t>
            </a:r>
            <a:r>
              <a:rPr lang="en-GB" dirty="0" smtClean="0"/>
              <a:t>፣</a:t>
            </a:r>
          </a:p>
          <a:p>
            <a:pPr algn="just">
              <a:lnSpc>
                <a:spcPct val="120000"/>
              </a:lnSpc>
            </a:pPr>
            <a:r>
              <a:rPr lang="en-GB" dirty="0" err="1" smtClean="0"/>
              <a:t>የመጨረሻው</a:t>
            </a:r>
            <a:r>
              <a:rPr lang="en-GB" dirty="0" smtClean="0"/>
              <a:t> </a:t>
            </a:r>
            <a:r>
              <a:rPr lang="en-GB" dirty="0" err="1" smtClean="0"/>
              <a:t>የቤተክርስቲያን</a:t>
            </a:r>
            <a:r>
              <a:rPr lang="en-GB" dirty="0" smtClean="0"/>
              <a:t> </a:t>
            </a:r>
            <a:r>
              <a:rPr lang="en-GB" dirty="0" err="1" smtClean="0"/>
              <a:t>ውሳኔ</a:t>
            </a:r>
            <a:r>
              <a:rPr lang="en-GB" dirty="0" smtClean="0"/>
              <a:t> </a:t>
            </a:r>
            <a:r>
              <a:rPr lang="en-GB" dirty="0" err="1" smtClean="0"/>
              <a:t>ሰጭ</a:t>
            </a:r>
            <a:r>
              <a:rPr lang="en-GB" dirty="0" smtClean="0"/>
              <a:t> </a:t>
            </a:r>
            <a:r>
              <a:rPr lang="en-GB" dirty="0" err="1" smtClean="0"/>
              <a:t>አካል</a:t>
            </a:r>
            <a:r>
              <a:rPr lang="en-GB" dirty="0"/>
              <a:t>፤</a:t>
            </a:r>
            <a:endParaRPr lang="en-GB" dirty="0" smtClean="0"/>
          </a:p>
          <a:p>
            <a:pPr algn="just">
              <a:lnSpc>
                <a:spcPct val="120000"/>
              </a:lnSpc>
            </a:pPr>
            <a:r>
              <a:rPr lang="en-GB" dirty="0" err="1" smtClean="0"/>
              <a:t>በአብዛኛው</a:t>
            </a:r>
            <a:r>
              <a:rPr lang="en-GB" dirty="0" smtClean="0"/>
              <a:t> </a:t>
            </a:r>
            <a:r>
              <a:rPr lang="en-GB" dirty="0" err="1" smtClean="0"/>
              <a:t>በጣም</a:t>
            </a:r>
            <a:r>
              <a:rPr lang="en-GB" dirty="0" smtClean="0"/>
              <a:t> </a:t>
            </a:r>
            <a:r>
              <a:rPr lang="en-GB" dirty="0" err="1" smtClean="0"/>
              <a:t>ወሳኝ</a:t>
            </a:r>
            <a:r>
              <a:rPr lang="en-GB" dirty="0" smtClean="0"/>
              <a:t> </a:t>
            </a:r>
            <a:r>
              <a:rPr lang="en-GB" dirty="0" err="1" smtClean="0"/>
              <a:t>የሆኑና</a:t>
            </a:r>
            <a:r>
              <a:rPr lang="en-GB" dirty="0" smtClean="0"/>
              <a:t> </a:t>
            </a:r>
            <a:r>
              <a:rPr lang="en-GB" dirty="0" err="1" smtClean="0"/>
              <a:t>በታችኛው</a:t>
            </a:r>
            <a:r>
              <a:rPr lang="en-GB" dirty="0" smtClean="0"/>
              <a:t> </a:t>
            </a:r>
            <a:r>
              <a:rPr lang="en-GB" dirty="0" err="1" smtClean="0"/>
              <a:t>የቤተክርስቲያን</a:t>
            </a:r>
            <a:r>
              <a:rPr lang="en-GB" dirty="0" smtClean="0"/>
              <a:t> </a:t>
            </a:r>
            <a:r>
              <a:rPr lang="en-GB" dirty="0" err="1" smtClean="0"/>
              <a:t>መዋቅር</a:t>
            </a:r>
            <a:r>
              <a:rPr lang="en-GB" dirty="0" smtClean="0"/>
              <a:t> </a:t>
            </a:r>
            <a:r>
              <a:rPr lang="en-GB" dirty="0" err="1" smtClean="0"/>
              <a:t>ውሳኔ</a:t>
            </a:r>
            <a:r>
              <a:rPr lang="en-GB" dirty="0" smtClean="0"/>
              <a:t> </a:t>
            </a:r>
            <a:r>
              <a:rPr lang="en-GB" dirty="0" err="1" smtClean="0"/>
              <a:t>ሊሰጥባቸው</a:t>
            </a:r>
            <a:r>
              <a:rPr lang="en-GB" dirty="0" smtClean="0"/>
              <a:t> </a:t>
            </a:r>
            <a:r>
              <a:rPr lang="en-GB" dirty="0" err="1" smtClean="0"/>
              <a:t>የማይችሉ</a:t>
            </a:r>
            <a:r>
              <a:rPr lang="en-GB" dirty="0" smtClean="0"/>
              <a:t> </a:t>
            </a:r>
            <a:r>
              <a:rPr lang="en-GB" dirty="0" err="1" smtClean="0"/>
              <a:t>ጉዳዮች</a:t>
            </a:r>
            <a:r>
              <a:rPr lang="en-GB" dirty="0" smtClean="0"/>
              <a:t> </a:t>
            </a:r>
            <a:r>
              <a:rPr lang="en-GB" dirty="0" err="1" smtClean="0"/>
              <a:t>የሚታዩበት</a:t>
            </a:r>
            <a:r>
              <a:rPr lang="en-GB" dirty="0"/>
              <a:t>፤</a:t>
            </a:r>
            <a:endParaRPr lang="en-GB" dirty="0" smtClean="0"/>
          </a:p>
          <a:p>
            <a:pPr algn="just">
              <a:lnSpc>
                <a:spcPct val="120000"/>
              </a:lnSpc>
            </a:pPr>
            <a:r>
              <a:rPr lang="en-GB" dirty="0" err="1" smtClean="0"/>
              <a:t>በአመት</a:t>
            </a:r>
            <a:r>
              <a:rPr lang="en-GB" dirty="0" smtClean="0"/>
              <a:t> </a:t>
            </a:r>
            <a:r>
              <a:rPr lang="en-GB" dirty="0" err="1" smtClean="0"/>
              <a:t>ሁለት</a:t>
            </a:r>
            <a:r>
              <a:rPr lang="en-GB" dirty="0" smtClean="0"/>
              <a:t> </a:t>
            </a:r>
            <a:r>
              <a:rPr lang="en-GB" dirty="0" err="1" smtClean="0"/>
              <a:t>ጊዜ</a:t>
            </a:r>
            <a:r>
              <a:rPr lang="en-GB" dirty="0" smtClean="0"/>
              <a:t> </a:t>
            </a:r>
            <a:r>
              <a:rPr lang="en-GB" dirty="0" err="1" smtClean="0"/>
              <a:t>የሚካሄድ</a:t>
            </a:r>
            <a:r>
              <a:rPr lang="en-GB" dirty="0" smtClean="0"/>
              <a:t> </a:t>
            </a:r>
            <a:r>
              <a:rPr lang="en-GB" dirty="0" err="1" smtClean="0"/>
              <a:t>የምልዓተ</a:t>
            </a:r>
            <a:r>
              <a:rPr lang="en-GB" dirty="0" smtClean="0"/>
              <a:t> </a:t>
            </a:r>
            <a:r>
              <a:rPr lang="en-GB" dirty="0" err="1" smtClean="0"/>
              <a:t>ጉባዔ</a:t>
            </a:r>
            <a:r>
              <a:rPr lang="en-GB" dirty="0" smtClean="0"/>
              <a:t> </a:t>
            </a:r>
            <a:r>
              <a:rPr lang="en-GB" dirty="0" err="1" smtClean="0"/>
              <a:t>ስብሰባና</a:t>
            </a:r>
            <a:r>
              <a:rPr lang="en-GB" dirty="0" smtClean="0"/>
              <a:t> </a:t>
            </a:r>
            <a:r>
              <a:rPr lang="en-GB" dirty="0" err="1" smtClean="0"/>
              <a:t>በየሦስት</a:t>
            </a:r>
            <a:r>
              <a:rPr lang="en-GB" dirty="0" smtClean="0"/>
              <a:t> </a:t>
            </a:r>
            <a:r>
              <a:rPr lang="en-GB" dirty="0" err="1" smtClean="0"/>
              <a:t>ወሩ</a:t>
            </a:r>
            <a:r>
              <a:rPr lang="en-GB" dirty="0" smtClean="0"/>
              <a:t> </a:t>
            </a:r>
            <a:r>
              <a:rPr lang="en-GB" dirty="0" err="1" smtClean="0"/>
              <a:t>በዙር</a:t>
            </a:r>
            <a:r>
              <a:rPr lang="en-GB" dirty="0" smtClean="0"/>
              <a:t> </a:t>
            </a:r>
            <a:r>
              <a:rPr lang="en-GB" dirty="0" err="1" smtClean="0"/>
              <a:t>በሚመደቡ</a:t>
            </a:r>
            <a:r>
              <a:rPr lang="en-GB" dirty="0" smtClean="0"/>
              <a:t> </a:t>
            </a:r>
            <a:r>
              <a:rPr lang="en-GB" dirty="0" err="1" smtClean="0"/>
              <a:t>ብጹዓን</a:t>
            </a:r>
            <a:r>
              <a:rPr lang="en-GB" dirty="0" smtClean="0"/>
              <a:t> </a:t>
            </a:r>
            <a:r>
              <a:rPr lang="en-GB" dirty="0" err="1" smtClean="0"/>
              <a:t>ሊቃነ</a:t>
            </a:r>
            <a:r>
              <a:rPr lang="en-GB" dirty="0" smtClean="0"/>
              <a:t> </a:t>
            </a:r>
            <a:r>
              <a:rPr lang="en-GB" dirty="0" err="1" smtClean="0"/>
              <a:t>ጳጳሳት</a:t>
            </a:r>
            <a:r>
              <a:rPr lang="en-GB" dirty="0" smtClean="0"/>
              <a:t> </a:t>
            </a:r>
            <a:r>
              <a:rPr lang="en-GB" dirty="0" err="1" smtClean="0"/>
              <a:t>አማካኝነት</a:t>
            </a:r>
            <a:r>
              <a:rPr lang="en-GB" dirty="0" smtClean="0"/>
              <a:t> </a:t>
            </a:r>
            <a:r>
              <a:rPr lang="en-GB" dirty="0" err="1" smtClean="0"/>
              <a:t>በሚሰየም</a:t>
            </a:r>
            <a:r>
              <a:rPr lang="en-GB" dirty="0" smtClean="0"/>
              <a:t> </a:t>
            </a:r>
            <a:r>
              <a:rPr lang="en-GB" dirty="0" err="1"/>
              <a:t>ቋ</a:t>
            </a:r>
            <a:r>
              <a:rPr lang="en-GB" dirty="0" err="1" smtClean="0"/>
              <a:t>ሚ</a:t>
            </a:r>
            <a:r>
              <a:rPr lang="en-GB" dirty="0" smtClean="0"/>
              <a:t> </a:t>
            </a:r>
            <a:r>
              <a:rPr lang="en-GB" dirty="0" err="1" smtClean="0"/>
              <a:t>ሲኖዶስ</a:t>
            </a:r>
            <a:r>
              <a:rPr lang="en-GB" dirty="0" smtClean="0"/>
              <a:t> </a:t>
            </a:r>
            <a:r>
              <a:rPr lang="en-GB" dirty="0" err="1" smtClean="0"/>
              <a:t>የሚመራ</a:t>
            </a:r>
            <a:endParaRPr lang="en-GB" dirty="0" smtClean="0"/>
          </a:p>
          <a:p>
            <a:pPr algn="just">
              <a:lnSpc>
                <a:spcPct val="120000"/>
              </a:lnSpc>
            </a:pPr>
            <a:r>
              <a:rPr lang="en-GB" dirty="0" err="1" smtClean="0"/>
              <a:t>መሰረታዊ</a:t>
            </a:r>
            <a:r>
              <a:rPr lang="en-GB" dirty="0" smtClean="0"/>
              <a:t> </a:t>
            </a:r>
            <a:r>
              <a:rPr lang="en-GB" dirty="0" err="1" smtClean="0"/>
              <a:t>የሚባሉ</a:t>
            </a:r>
            <a:r>
              <a:rPr lang="en-GB" dirty="0" smtClean="0"/>
              <a:t> </a:t>
            </a:r>
            <a:r>
              <a:rPr lang="en-GB" dirty="0" err="1" smtClean="0"/>
              <a:t>የቤተክርስቲያ</a:t>
            </a:r>
            <a:r>
              <a:rPr lang="en-GB" dirty="0" err="1"/>
              <a:t>ኗ</a:t>
            </a:r>
            <a:r>
              <a:rPr lang="en-GB" dirty="0" smtClean="0"/>
              <a:t> </a:t>
            </a:r>
            <a:r>
              <a:rPr lang="en-GB" dirty="0" err="1" smtClean="0"/>
              <a:t>አገልግሎቶችና</a:t>
            </a:r>
            <a:r>
              <a:rPr lang="en-GB" dirty="0" smtClean="0"/>
              <a:t> </a:t>
            </a:r>
            <a:r>
              <a:rPr lang="en-GB" dirty="0" err="1" smtClean="0"/>
              <a:t>የወደፊት</a:t>
            </a:r>
            <a:r>
              <a:rPr lang="en-GB" dirty="0" smtClean="0"/>
              <a:t> </a:t>
            </a:r>
            <a:r>
              <a:rPr lang="en-GB" dirty="0" err="1" smtClean="0"/>
              <a:t>አካሄድ</a:t>
            </a:r>
            <a:r>
              <a:rPr lang="en-GB" dirty="0" smtClean="0"/>
              <a:t> </a:t>
            </a:r>
            <a:r>
              <a:rPr lang="en-GB" dirty="0" err="1" smtClean="0"/>
              <a:t>ላይ</a:t>
            </a:r>
            <a:r>
              <a:rPr lang="en-GB" dirty="0" smtClean="0"/>
              <a:t> </a:t>
            </a:r>
            <a:r>
              <a:rPr lang="en-GB" dirty="0" err="1" smtClean="0"/>
              <a:t>አቅጣጫ</a:t>
            </a:r>
            <a:r>
              <a:rPr lang="en-GB" dirty="0" smtClean="0"/>
              <a:t> </a:t>
            </a:r>
            <a:r>
              <a:rPr lang="en-GB" dirty="0" err="1" smtClean="0"/>
              <a:t>የሚቀመጥበት</a:t>
            </a:r>
            <a:endParaRPr lang="en-GB" dirty="0" smtClean="0"/>
          </a:p>
          <a:p>
            <a:pPr algn="just">
              <a:lnSpc>
                <a:spcPct val="120000"/>
              </a:lnSpc>
            </a:pPr>
            <a:endParaRPr lang="en-GB" dirty="0" smtClean="0"/>
          </a:p>
        </p:txBody>
      </p:sp>
    </p:spTree>
    <p:extLst>
      <p:ext uri="{BB962C8B-B14F-4D97-AF65-F5344CB8AC3E}">
        <p14:creationId xmlns:p14="http://schemas.microsoft.com/office/powerpoint/2010/main" val="28180077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dirty="0" smtClean="0"/>
              <a:t>2. </a:t>
            </a:r>
            <a:r>
              <a:rPr lang="en-GB" dirty="0" err="1" smtClean="0"/>
              <a:t>ጠቅላይ</a:t>
            </a:r>
            <a:r>
              <a:rPr lang="en-GB" dirty="0" smtClean="0"/>
              <a:t> </a:t>
            </a:r>
            <a:r>
              <a:rPr lang="en-GB" dirty="0" err="1" smtClean="0"/>
              <a:t>ቤተክህነት</a:t>
            </a:r>
            <a:endParaRPr lang="en-GB" dirty="0"/>
          </a:p>
        </p:txBody>
      </p:sp>
      <p:sp>
        <p:nvSpPr>
          <p:cNvPr id="3" name="Content Placeholder 2"/>
          <p:cNvSpPr>
            <a:spLocks noGrp="1"/>
          </p:cNvSpPr>
          <p:nvPr>
            <p:ph idx="1"/>
          </p:nvPr>
        </p:nvSpPr>
        <p:spPr>
          <a:xfrm>
            <a:off x="457200" y="1196752"/>
            <a:ext cx="8229600" cy="4929411"/>
          </a:xfrm>
        </p:spPr>
        <p:txBody>
          <a:bodyPr>
            <a:normAutofit fontScale="85000" lnSpcReduction="20000"/>
          </a:bodyPr>
          <a:lstStyle/>
          <a:p>
            <a:pPr algn="just">
              <a:lnSpc>
                <a:spcPct val="120000"/>
              </a:lnSpc>
            </a:pPr>
            <a:r>
              <a:rPr lang="en-GB" dirty="0" err="1" smtClean="0"/>
              <a:t>በቅዱስ</a:t>
            </a:r>
            <a:r>
              <a:rPr lang="en-GB" dirty="0" smtClean="0"/>
              <a:t> </a:t>
            </a:r>
            <a:r>
              <a:rPr lang="en-GB" dirty="0" err="1" smtClean="0"/>
              <a:t>ሲኖዶሱ</a:t>
            </a:r>
            <a:r>
              <a:rPr lang="en-GB" dirty="0" smtClean="0"/>
              <a:t> </a:t>
            </a:r>
            <a:r>
              <a:rPr lang="en-GB" dirty="0" err="1" smtClean="0"/>
              <a:t>በየሦስት</a:t>
            </a:r>
            <a:r>
              <a:rPr lang="en-GB" dirty="0" smtClean="0"/>
              <a:t> </a:t>
            </a:r>
            <a:r>
              <a:rPr lang="en-GB" dirty="0" err="1" smtClean="0"/>
              <a:t>አመቱ</a:t>
            </a:r>
            <a:r>
              <a:rPr lang="en-GB" dirty="0" smtClean="0"/>
              <a:t> </a:t>
            </a:r>
            <a:r>
              <a:rPr lang="en-GB" dirty="0" err="1" smtClean="0"/>
              <a:t>በሚሰየም</a:t>
            </a:r>
            <a:r>
              <a:rPr lang="en-GB" dirty="0" smtClean="0"/>
              <a:t> </a:t>
            </a:r>
            <a:r>
              <a:rPr lang="en-GB" dirty="0" err="1" smtClean="0"/>
              <a:t>ሊቀ</a:t>
            </a:r>
            <a:r>
              <a:rPr lang="en-GB" dirty="0" smtClean="0"/>
              <a:t> </a:t>
            </a:r>
            <a:r>
              <a:rPr lang="en-GB" dirty="0" err="1" smtClean="0"/>
              <a:t>ጳጳስ</a:t>
            </a:r>
            <a:r>
              <a:rPr lang="en-GB" dirty="0" smtClean="0"/>
              <a:t> </a:t>
            </a:r>
            <a:r>
              <a:rPr lang="en-GB" dirty="0" err="1" smtClean="0"/>
              <a:t>የሚመራ</a:t>
            </a:r>
            <a:endParaRPr lang="en-GB" dirty="0" smtClean="0"/>
          </a:p>
          <a:p>
            <a:pPr algn="just">
              <a:lnSpc>
                <a:spcPct val="120000"/>
              </a:lnSpc>
            </a:pPr>
            <a:r>
              <a:rPr lang="en-GB" dirty="0" err="1" smtClean="0"/>
              <a:t>የቅድስት</a:t>
            </a:r>
            <a:r>
              <a:rPr lang="en-GB" dirty="0" smtClean="0"/>
              <a:t> </a:t>
            </a:r>
            <a:r>
              <a:rPr lang="en-GB" dirty="0" err="1" smtClean="0"/>
              <a:t>ቤተክርስቲያን</a:t>
            </a:r>
            <a:r>
              <a:rPr lang="en-GB" dirty="0" smtClean="0"/>
              <a:t> </a:t>
            </a:r>
            <a:r>
              <a:rPr lang="en-GB" dirty="0" err="1" smtClean="0"/>
              <a:t>አገልግሎት</a:t>
            </a:r>
            <a:r>
              <a:rPr lang="en-GB" dirty="0" smtClean="0"/>
              <a:t> </a:t>
            </a:r>
            <a:r>
              <a:rPr lang="en-GB" dirty="0" err="1" smtClean="0"/>
              <a:t>በማዕከላዊነት</a:t>
            </a:r>
            <a:r>
              <a:rPr lang="en-GB" dirty="0" smtClean="0"/>
              <a:t> </a:t>
            </a:r>
            <a:r>
              <a:rPr lang="en-GB" dirty="0" err="1" smtClean="0"/>
              <a:t>የሚመራበት</a:t>
            </a:r>
            <a:r>
              <a:rPr lang="en-GB" dirty="0" smtClean="0"/>
              <a:t>፣ </a:t>
            </a:r>
            <a:r>
              <a:rPr lang="en-GB" dirty="0" err="1" smtClean="0"/>
              <a:t>ክትትልና</a:t>
            </a:r>
            <a:r>
              <a:rPr lang="en-GB" dirty="0" smtClean="0"/>
              <a:t> </a:t>
            </a:r>
            <a:r>
              <a:rPr lang="en-GB" dirty="0" err="1" smtClean="0"/>
              <a:t>ቁጥጥር</a:t>
            </a:r>
            <a:r>
              <a:rPr lang="en-GB" dirty="0" smtClean="0"/>
              <a:t> </a:t>
            </a:r>
            <a:r>
              <a:rPr lang="en-GB" dirty="0" err="1" smtClean="0"/>
              <a:t>የሚደረግበት</a:t>
            </a:r>
            <a:r>
              <a:rPr lang="en-GB" dirty="0" smtClean="0"/>
              <a:t> </a:t>
            </a:r>
            <a:r>
              <a:rPr lang="en-GB" dirty="0" err="1" smtClean="0"/>
              <a:t>መዋቅር</a:t>
            </a:r>
            <a:r>
              <a:rPr lang="en-GB" dirty="0" smtClean="0"/>
              <a:t>፣</a:t>
            </a:r>
          </a:p>
          <a:p>
            <a:pPr algn="just">
              <a:lnSpc>
                <a:spcPct val="120000"/>
              </a:lnSpc>
            </a:pPr>
            <a:r>
              <a:rPr lang="en-GB" dirty="0" err="1" smtClean="0"/>
              <a:t>የቤተክርስቲን</a:t>
            </a:r>
            <a:r>
              <a:rPr lang="en-GB" dirty="0" smtClean="0"/>
              <a:t> </a:t>
            </a:r>
            <a:r>
              <a:rPr lang="en-GB" dirty="0" err="1" smtClean="0"/>
              <a:t>አገልግሎት</a:t>
            </a:r>
            <a:r>
              <a:rPr lang="en-GB" dirty="0" smtClean="0"/>
              <a:t> </a:t>
            </a:r>
            <a:r>
              <a:rPr lang="en-GB" dirty="0" err="1" smtClean="0"/>
              <a:t>ለማስተባበርና</a:t>
            </a:r>
            <a:r>
              <a:rPr lang="en-GB" dirty="0" smtClean="0"/>
              <a:t> </a:t>
            </a:r>
            <a:r>
              <a:rPr lang="en-GB" dirty="0" err="1" smtClean="0"/>
              <a:t>ለመምራት</a:t>
            </a:r>
            <a:r>
              <a:rPr lang="en-GB" dirty="0" smtClean="0"/>
              <a:t> </a:t>
            </a:r>
            <a:r>
              <a:rPr lang="en-GB" dirty="0" err="1" smtClean="0"/>
              <a:t>የሚያስችሉ</a:t>
            </a:r>
            <a:r>
              <a:rPr lang="en-GB" dirty="0" smtClean="0"/>
              <a:t> </a:t>
            </a:r>
            <a:r>
              <a:rPr lang="en-GB" dirty="0" err="1" smtClean="0"/>
              <a:t>የመምሪያዎችን</a:t>
            </a:r>
            <a:r>
              <a:rPr lang="en-GB" dirty="0" smtClean="0"/>
              <a:t> </a:t>
            </a:r>
            <a:r>
              <a:rPr lang="en-GB" dirty="0" err="1" smtClean="0"/>
              <a:t>መዋቅር</a:t>
            </a:r>
            <a:r>
              <a:rPr lang="en-GB" dirty="0" smtClean="0"/>
              <a:t> </a:t>
            </a:r>
            <a:r>
              <a:rPr lang="en-GB" dirty="0" err="1" smtClean="0"/>
              <a:t>በውስጡ</a:t>
            </a:r>
            <a:r>
              <a:rPr lang="en-GB" dirty="0" smtClean="0"/>
              <a:t> </a:t>
            </a:r>
            <a:r>
              <a:rPr lang="en-GB" dirty="0" err="1" smtClean="0"/>
              <a:t>የያዘና</a:t>
            </a:r>
            <a:r>
              <a:rPr lang="en-GB" dirty="0" smtClean="0"/>
              <a:t> </a:t>
            </a:r>
            <a:r>
              <a:rPr lang="en-GB" dirty="0" err="1" smtClean="0"/>
              <a:t>የቤተክርስቲያኗ</a:t>
            </a:r>
            <a:r>
              <a:rPr lang="en-GB" dirty="0" smtClean="0"/>
              <a:t> </a:t>
            </a:r>
            <a:r>
              <a:rPr lang="en-GB" dirty="0" err="1" smtClean="0"/>
              <a:t>አገልግሎት</a:t>
            </a:r>
            <a:r>
              <a:rPr lang="en-GB" dirty="0" smtClean="0"/>
              <a:t> </a:t>
            </a:r>
            <a:r>
              <a:rPr lang="en-GB" dirty="0" err="1" smtClean="0"/>
              <a:t>አስፈጻሚዎች</a:t>
            </a:r>
            <a:r>
              <a:rPr lang="en-GB" dirty="0" smtClean="0"/>
              <a:t> </a:t>
            </a:r>
            <a:r>
              <a:rPr lang="en-GB" dirty="0" err="1" smtClean="0"/>
              <a:t>በመዋቅሩ</a:t>
            </a:r>
            <a:r>
              <a:rPr lang="en-GB" dirty="0" smtClean="0"/>
              <a:t> </a:t>
            </a:r>
            <a:r>
              <a:rPr lang="en-GB" dirty="0" err="1" smtClean="0"/>
              <a:t>አካቶ</a:t>
            </a:r>
            <a:r>
              <a:rPr lang="en-GB" dirty="0" smtClean="0"/>
              <a:t> </a:t>
            </a:r>
            <a:r>
              <a:rPr lang="en-GB" dirty="0" err="1" smtClean="0"/>
              <a:t>የያዘ</a:t>
            </a:r>
            <a:r>
              <a:rPr lang="en-GB" dirty="0" smtClean="0"/>
              <a:t> (</a:t>
            </a:r>
            <a:r>
              <a:rPr lang="en-GB" dirty="0" err="1" smtClean="0"/>
              <a:t>አመራሩና</a:t>
            </a:r>
            <a:r>
              <a:rPr lang="en-GB" dirty="0" smtClean="0"/>
              <a:t> </a:t>
            </a:r>
            <a:r>
              <a:rPr lang="en-GB" dirty="0" err="1" smtClean="0"/>
              <a:t>አስፈጻሚው</a:t>
            </a:r>
            <a:r>
              <a:rPr lang="en-GB" dirty="0" smtClean="0"/>
              <a:t> </a:t>
            </a:r>
            <a:r>
              <a:rPr lang="en-GB" dirty="0" err="1" smtClean="0"/>
              <a:t>የሚገናኙበት</a:t>
            </a:r>
            <a:r>
              <a:rPr lang="en-GB" dirty="0" smtClean="0"/>
              <a:t> </a:t>
            </a:r>
            <a:r>
              <a:rPr lang="en-GB" dirty="0" err="1" smtClean="0"/>
              <a:t>የአገልግሎት</a:t>
            </a:r>
            <a:r>
              <a:rPr lang="en-GB" dirty="0" smtClean="0"/>
              <a:t> </a:t>
            </a:r>
            <a:r>
              <a:rPr lang="en-GB" dirty="0" err="1" smtClean="0"/>
              <a:t>መዋቅር</a:t>
            </a:r>
            <a:r>
              <a:rPr lang="en-GB" dirty="0" smtClean="0"/>
              <a:t>…)</a:t>
            </a:r>
          </a:p>
          <a:p>
            <a:pPr algn="just">
              <a:lnSpc>
                <a:spcPct val="120000"/>
              </a:lnSpc>
            </a:pPr>
            <a:r>
              <a:rPr lang="en-GB" dirty="0" err="1" smtClean="0"/>
              <a:t>በአመት</a:t>
            </a:r>
            <a:r>
              <a:rPr lang="en-GB" dirty="0" smtClean="0"/>
              <a:t> </a:t>
            </a:r>
            <a:r>
              <a:rPr lang="en-GB" dirty="0" err="1" smtClean="0"/>
              <a:t>አንድ</a:t>
            </a:r>
            <a:r>
              <a:rPr lang="en-GB" dirty="0" smtClean="0"/>
              <a:t> </a:t>
            </a:r>
            <a:r>
              <a:rPr lang="en-GB" dirty="0" err="1" smtClean="0"/>
              <a:t>ጊዜ</a:t>
            </a:r>
            <a:r>
              <a:rPr lang="en-GB" dirty="0" smtClean="0"/>
              <a:t> </a:t>
            </a:r>
            <a:r>
              <a:rPr lang="en-GB" dirty="0" err="1" smtClean="0"/>
              <a:t>የሚከናወን</a:t>
            </a:r>
            <a:r>
              <a:rPr lang="en-GB" dirty="0" smtClean="0"/>
              <a:t> </a:t>
            </a:r>
            <a:r>
              <a:rPr lang="en-GB" dirty="0" err="1" smtClean="0"/>
              <a:t>አመታዊ</a:t>
            </a:r>
            <a:r>
              <a:rPr lang="en-GB" dirty="0" smtClean="0"/>
              <a:t> </a:t>
            </a:r>
            <a:r>
              <a:rPr lang="en-GB" dirty="0" err="1" smtClean="0"/>
              <a:t>ጠቅላላ</a:t>
            </a:r>
            <a:r>
              <a:rPr lang="en-GB" dirty="0" smtClean="0"/>
              <a:t> </a:t>
            </a:r>
            <a:r>
              <a:rPr lang="en-GB" dirty="0" err="1" smtClean="0"/>
              <a:t>ጉባዔን</a:t>
            </a:r>
            <a:r>
              <a:rPr lang="en-GB" dirty="0" smtClean="0"/>
              <a:t> (</a:t>
            </a:r>
            <a:r>
              <a:rPr lang="en-GB" dirty="0" err="1" smtClean="0"/>
              <a:t>አጠቃላይ</a:t>
            </a:r>
            <a:r>
              <a:rPr lang="en-GB" dirty="0" smtClean="0"/>
              <a:t> </a:t>
            </a:r>
            <a:r>
              <a:rPr lang="en-GB" dirty="0" err="1" smtClean="0"/>
              <a:t>ሰበካ</a:t>
            </a:r>
            <a:r>
              <a:rPr lang="en-GB" dirty="0" smtClean="0"/>
              <a:t> </a:t>
            </a:r>
            <a:r>
              <a:rPr lang="en-GB" dirty="0" err="1" smtClean="0"/>
              <a:t>መንፈሳዊ</a:t>
            </a:r>
            <a:r>
              <a:rPr lang="en-GB" dirty="0" smtClean="0"/>
              <a:t> </a:t>
            </a:r>
            <a:r>
              <a:rPr lang="en-GB" dirty="0" err="1" smtClean="0"/>
              <a:t>ጉባዔ</a:t>
            </a:r>
            <a:r>
              <a:rPr lang="en-GB" dirty="0"/>
              <a:t>)</a:t>
            </a:r>
            <a:r>
              <a:rPr lang="en-GB" dirty="0" smtClean="0"/>
              <a:t> </a:t>
            </a:r>
            <a:r>
              <a:rPr lang="en-GB" dirty="0" err="1" smtClean="0"/>
              <a:t>በሀገር</a:t>
            </a:r>
            <a:r>
              <a:rPr lang="en-GB" dirty="0" smtClean="0"/>
              <a:t> </a:t>
            </a:r>
            <a:r>
              <a:rPr lang="en-GB" dirty="0" err="1" smtClean="0"/>
              <a:t>ውስጥና</a:t>
            </a:r>
            <a:r>
              <a:rPr lang="en-GB" dirty="0" smtClean="0"/>
              <a:t> </a:t>
            </a:r>
            <a:r>
              <a:rPr lang="en-GB" dirty="0" err="1" smtClean="0"/>
              <a:t>በውጭ</a:t>
            </a:r>
            <a:r>
              <a:rPr lang="en-GB" dirty="0" smtClean="0"/>
              <a:t> </a:t>
            </a:r>
            <a:r>
              <a:rPr lang="en-GB" dirty="0" err="1" smtClean="0"/>
              <a:t>ያሉ</a:t>
            </a:r>
            <a:r>
              <a:rPr lang="en-GB" dirty="0" smtClean="0"/>
              <a:t> </a:t>
            </a:r>
            <a:r>
              <a:rPr lang="en-GB" dirty="0" err="1" smtClean="0"/>
              <a:t>ሁሉንም</a:t>
            </a:r>
            <a:r>
              <a:rPr lang="en-GB" dirty="0" smtClean="0"/>
              <a:t> </a:t>
            </a:r>
            <a:r>
              <a:rPr lang="en-GB" dirty="0" err="1" smtClean="0"/>
              <a:t>የቤተክርስቲያን</a:t>
            </a:r>
            <a:r>
              <a:rPr lang="en-GB" dirty="0" smtClean="0"/>
              <a:t> </a:t>
            </a:r>
            <a:r>
              <a:rPr lang="en-GB" dirty="0" err="1" smtClean="0"/>
              <a:t>መዋቅሮች</a:t>
            </a:r>
            <a:r>
              <a:rPr lang="en-GB" dirty="0" smtClean="0"/>
              <a:t> </a:t>
            </a:r>
            <a:r>
              <a:rPr lang="en-GB" dirty="0" err="1" smtClean="0"/>
              <a:t>ተደራሽ</a:t>
            </a:r>
            <a:r>
              <a:rPr lang="en-GB" dirty="0" smtClean="0"/>
              <a:t> </a:t>
            </a:r>
            <a:r>
              <a:rPr lang="en-GB" dirty="0" err="1" smtClean="0"/>
              <a:t>ያደረገ</a:t>
            </a:r>
            <a:r>
              <a:rPr lang="en-GB" dirty="0" smtClean="0"/>
              <a:t> </a:t>
            </a:r>
            <a:r>
              <a:rPr lang="en-GB" dirty="0" err="1" smtClean="0"/>
              <a:t>የሰበካ</a:t>
            </a:r>
            <a:r>
              <a:rPr lang="en-GB" dirty="0" smtClean="0"/>
              <a:t> </a:t>
            </a:r>
            <a:r>
              <a:rPr lang="en-GB" dirty="0" err="1" smtClean="0"/>
              <a:t>መንሳዊ</a:t>
            </a:r>
            <a:r>
              <a:rPr lang="en-GB" dirty="0" smtClean="0"/>
              <a:t> </a:t>
            </a:r>
            <a:r>
              <a:rPr lang="en-GB" dirty="0" err="1" smtClean="0"/>
              <a:t>ጉባዔ</a:t>
            </a:r>
            <a:r>
              <a:rPr lang="en-GB" dirty="0" smtClean="0"/>
              <a:t> </a:t>
            </a:r>
            <a:r>
              <a:rPr lang="en-GB" dirty="0" err="1" smtClean="0"/>
              <a:t>በማካሄድ</a:t>
            </a:r>
            <a:r>
              <a:rPr lang="en-GB" dirty="0" smtClean="0"/>
              <a:t> </a:t>
            </a:r>
            <a:r>
              <a:rPr lang="en-GB" dirty="0" err="1" smtClean="0"/>
              <a:t>እቅዶችንና</a:t>
            </a:r>
            <a:r>
              <a:rPr lang="en-GB" dirty="0" smtClean="0"/>
              <a:t> </a:t>
            </a:r>
            <a:r>
              <a:rPr lang="en-GB" dirty="0" err="1" smtClean="0"/>
              <a:t>ሪፖርቶችን</a:t>
            </a:r>
            <a:r>
              <a:rPr lang="en-GB" dirty="0" smtClean="0"/>
              <a:t> </a:t>
            </a:r>
            <a:r>
              <a:rPr lang="en-GB" dirty="0" err="1" smtClean="0"/>
              <a:t>ይገመግማል</a:t>
            </a:r>
            <a:r>
              <a:rPr lang="en-GB" dirty="0" smtClean="0"/>
              <a:t> </a:t>
            </a:r>
            <a:r>
              <a:rPr lang="en-GB" dirty="0" err="1" smtClean="0"/>
              <a:t>አቅጣጫ</a:t>
            </a:r>
            <a:r>
              <a:rPr lang="en-GB" dirty="0" smtClean="0"/>
              <a:t> </a:t>
            </a:r>
            <a:r>
              <a:rPr lang="en-GB" dirty="0" err="1" smtClean="0"/>
              <a:t>ይሰጣል</a:t>
            </a:r>
            <a:r>
              <a:rPr lang="en-GB" dirty="0" smtClean="0"/>
              <a:t>፣ </a:t>
            </a:r>
            <a:r>
              <a:rPr lang="en-GB" dirty="0" err="1" smtClean="0"/>
              <a:t>የቤተክርስቲያኗን</a:t>
            </a:r>
            <a:r>
              <a:rPr lang="en-GB" dirty="0" smtClean="0"/>
              <a:t> </a:t>
            </a:r>
            <a:r>
              <a:rPr lang="en-GB" dirty="0" err="1" smtClean="0"/>
              <a:t>ሀብት</a:t>
            </a:r>
            <a:r>
              <a:rPr lang="en-GB" dirty="0" smtClean="0"/>
              <a:t> </a:t>
            </a:r>
            <a:r>
              <a:rPr lang="en-GB" dirty="0" err="1" smtClean="0"/>
              <a:t>በማዕከላዊነት</a:t>
            </a:r>
            <a:r>
              <a:rPr lang="en-GB" dirty="0" smtClean="0"/>
              <a:t> </a:t>
            </a:r>
            <a:r>
              <a:rPr lang="en-GB" dirty="0" err="1" smtClean="0"/>
              <a:t>ያስተዳድራል</a:t>
            </a:r>
            <a:endParaRPr lang="en-GB" dirty="0"/>
          </a:p>
        </p:txBody>
      </p:sp>
    </p:spTree>
    <p:extLst>
      <p:ext uri="{BB962C8B-B14F-4D97-AF65-F5344CB8AC3E}">
        <p14:creationId xmlns:p14="http://schemas.microsoft.com/office/powerpoint/2010/main" val="1703407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3. </a:t>
            </a:r>
            <a:r>
              <a:rPr lang="en-GB" dirty="0" err="1" smtClean="0"/>
              <a:t>አኅጉረ</a:t>
            </a:r>
            <a:r>
              <a:rPr lang="en-GB" dirty="0" smtClean="0"/>
              <a:t> </a:t>
            </a:r>
            <a:r>
              <a:rPr lang="en-GB" dirty="0" err="1" smtClean="0"/>
              <a:t>ስብከት</a:t>
            </a:r>
            <a:endParaRPr lang="en-GB" dirty="0"/>
          </a:p>
        </p:txBody>
      </p:sp>
      <p:sp>
        <p:nvSpPr>
          <p:cNvPr id="3" name="Content Placeholder 2"/>
          <p:cNvSpPr>
            <a:spLocks noGrp="1"/>
          </p:cNvSpPr>
          <p:nvPr>
            <p:ph idx="1"/>
          </p:nvPr>
        </p:nvSpPr>
        <p:spPr>
          <a:xfrm>
            <a:off x="457200" y="1268760"/>
            <a:ext cx="8229600" cy="4857403"/>
          </a:xfrm>
        </p:spPr>
        <p:txBody>
          <a:bodyPr>
            <a:normAutofit lnSpcReduction="10000"/>
          </a:bodyPr>
          <a:lstStyle/>
          <a:p>
            <a:pPr algn="just"/>
            <a:r>
              <a:rPr lang="en-GB" sz="2400" dirty="0" err="1" smtClean="0"/>
              <a:t>በክፍሉ</a:t>
            </a:r>
            <a:r>
              <a:rPr lang="en-GB" sz="2400" dirty="0" smtClean="0"/>
              <a:t> </a:t>
            </a:r>
            <a:r>
              <a:rPr lang="en-GB" sz="2400" dirty="0" err="1" smtClean="0"/>
              <a:t>ሊቀ</a:t>
            </a:r>
            <a:r>
              <a:rPr lang="en-GB" sz="2400" dirty="0" smtClean="0"/>
              <a:t> </a:t>
            </a:r>
            <a:r>
              <a:rPr lang="en-GB" sz="2400" dirty="0" err="1" smtClean="0"/>
              <a:t>ጳጳስ</a:t>
            </a:r>
            <a:r>
              <a:rPr lang="en-GB" sz="2400" dirty="0" smtClean="0"/>
              <a:t> </a:t>
            </a:r>
            <a:r>
              <a:rPr lang="en-GB" sz="2400" dirty="0" err="1" smtClean="0"/>
              <a:t>የሚመራና</a:t>
            </a:r>
            <a:r>
              <a:rPr lang="en-GB" sz="2400" dirty="0" smtClean="0"/>
              <a:t> </a:t>
            </a:r>
            <a:r>
              <a:rPr lang="en-GB" sz="2400" dirty="0" err="1" smtClean="0"/>
              <a:t>መቀመጫውም</a:t>
            </a:r>
            <a:r>
              <a:rPr lang="en-GB" sz="2400" dirty="0" smtClean="0"/>
              <a:t> </a:t>
            </a:r>
            <a:r>
              <a:rPr lang="en-GB" sz="2400" dirty="0" err="1" smtClean="0"/>
              <a:t>በሀገረ</a:t>
            </a:r>
            <a:r>
              <a:rPr lang="en-GB" sz="2400" dirty="0" smtClean="0"/>
              <a:t> </a:t>
            </a:r>
            <a:r>
              <a:rPr lang="en-GB" sz="2400" dirty="0" err="1" smtClean="0"/>
              <a:t>ስብከቱ</a:t>
            </a:r>
            <a:r>
              <a:rPr lang="en-GB" sz="2400" dirty="0" smtClean="0"/>
              <a:t> </a:t>
            </a:r>
            <a:r>
              <a:rPr lang="en-GB" sz="2400" dirty="0" err="1" smtClean="0"/>
              <a:t>ካሉ</a:t>
            </a:r>
            <a:r>
              <a:rPr lang="en-GB" sz="2400" dirty="0" smtClean="0"/>
              <a:t> </a:t>
            </a:r>
            <a:r>
              <a:rPr lang="en-GB" sz="2400" dirty="0" err="1" smtClean="0"/>
              <a:t>ወረዳዎች</a:t>
            </a:r>
            <a:r>
              <a:rPr lang="en-GB" sz="2400" dirty="0" smtClean="0"/>
              <a:t> </a:t>
            </a:r>
            <a:r>
              <a:rPr lang="en-GB" sz="2400" dirty="0" err="1" smtClean="0"/>
              <a:t>ለአገልግሎቱ</a:t>
            </a:r>
            <a:r>
              <a:rPr lang="en-GB" sz="2400" dirty="0" smtClean="0"/>
              <a:t> </a:t>
            </a:r>
            <a:r>
              <a:rPr lang="en-GB" sz="2400" dirty="0" err="1" smtClean="0"/>
              <a:t>ተደራሽነት</a:t>
            </a:r>
            <a:r>
              <a:rPr lang="en-GB" sz="2400" dirty="0" smtClean="0"/>
              <a:t> </a:t>
            </a:r>
            <a:r>
              <a:rPr lang="en-GB" sz="2400" dirty="0" err="1" smtClean="0"/>
              <a:t>የተሻለ</a:t>
            </a:r>
            <a:r>
              <a:rPr lang="en-GB" sz="2400" dirty="0" smtClean="0"/>
              <a:t> </a:t>
            </a:r>
            <a:r>
              <a:rPr lang="en-GB" sz="2400" dirty="0" err="1" smtClean="0"/>
              <a:t>በሆነ</a:t>
            </a:r>
            <a:r>
              <a:rPr lang="en-GB" sz="2400" dirty="0" smtClean="0"/>
              <a:t> </a:t>
            </a:r>
            <a:r>
              <a:rPr lang="en-GB" sz="2400" dirty="0" err="1" smtClean="0"/>
              <a:t>ከተማ</a:t>
            </a:r>
            <a:r>
              <a:rPr lang="en-GB" sz="2400" dirty="0" smtClean="0"/>
              <a:t> </a:t>
            </a:r>
            <a:r>
              <a:rPr lang="en-GB" sz="2400" dirty="0" err="1" smtClean="0"/>
              <a:t>ላይ</a:t>
            </a:r>
            <a:r>
              <a:rPr lang="en-GB" sz="2400" dirty="0" smtClean="0"/>
              <a:t> </a:t>
            </a:r>
            <a:r>
              <a:rPr lang="en-GB" sz="2400" dirty="0" err="1" smtClean="0"/>
              <a:t>የሆነ</a:t>
            </a:r>
            <a:r>
              <a:rPr lang="en-GB" sz="2400" dirty="0" smtClean="0"/>
              <a:t>፤</a:t>
            </a:r>
          </a:p>
          <a:p>
            <a:pPr algn="just"/>
            <a:endParaRPr lang="en-GB" sz="2400" dirty="0" smtClean="0"/>
          </a:p>
          <a:p>
            <a:pPr algn="just"/>
            <a:r>
              <a:rPr lang="en-GB" sz="2400" dirty="0" err="1" smtClean="0"/>
              <a:t>በሀገር</a:t>
            </a:r>
            <a:r>
              <a:rPr lang="en-GB" sz="2400" dirty="0" smtClean="0"/>
              <a:t> </a:t>
            </a:r>
            <a:r>
              <a:rPr lang="en-GB" sz="2400" dirty="0" err="1" smtClean="0"/>
              <a:t>ውስጥና</a:t>
            </a:r>
            <a:r>
              <a:rPr lang="en-GB" sz="2400" dirty="0" smtClean="0"/>
              <a:t> </a:t>
            </a:r>
            <a:r>
              <a:rPr lang="en-GB" sz="2400" dirty="0" err="1" smtClean="0"/>
              <a:t>በውጭ</a:t>
            </a:r>
            <a:r>
              <a:rPr lang="en-GB" sz="2400" dirty="0" smtClean="0"/>
              <a:t> </a:t>
            </a:r>
            <a:r>
              <a:rPr lang="en-GB" sz="2400" dirty="0" err="1" smtClean="0"/>
              <a:t>የሚገኙ</a:t>
            </a:r>
            <a:r>
              <a:rPr lang="en-GB" sz="2400" dirty="0" smtClean="0"/>
              <a:t> ከ55 </a:t>
            </a:r>
            <a:r>
              <a:rPr lang="en-GB" sz="2400" dirty="0" err="1" smtClean="0"/>
              <a:t>በላይ</a:t>
            </a:r>
            <a:r>
              <a:rPr lang="en-GB" sz="2400" dirty="0" smtClean="0"/>
              <a:t> </a:t>
            </a:r>
            <a:r>
              <a:rPr lang="en-GB" sz="2400" dirty="0" err="1" smtClean="0"/>
              <a:t>ሀገረ</a:t>
            </a:r>
            <a:r>
              <a:rPr lang="en-GB" sz="2400" dirty="0" smtClean="0"/>
              <a:t> </a:t>
            </a:r>
            <a:r>
              <a:rPr lang="en-GB" sz="2400" dirty="0" err="1" smtClean="0"/>
              <a:t>ስብከቶች</a:t>
            </a:r>
            <a:r>
              <a:rPr lang="en-GB" sz="2400" dirty="0" smtClean="0"/>
              <a:t> </a:t>
            </a:r>
            <a:r>
              <a:rPr lang="en-GB" sz="2400" dirty="0" err="1" smtClean="0"/>
              <a:t>የየራሳቸው</a:t>
            </a:r>
            <a:r>
              <a:rPr lang="en-GB" sz="2400" dirty="0" smtClean="0"/>
              <a:t> </a:t>
            </a:r>
            <a:r>
              <a:rPr lang="en-GB" sz="2400" dirty="0" err="1" smtClean="0"/>
              <a:t>ህጋዊ</a:t>
            </a:r>
            <a:r>
              <a:rPr lang="en-GB" sz="2400" dirty="0" smtClean="0"/>
              <a:t> </a:t>
            </a:r>
            <a:r>
              <a:rPr lang="en-GB" sz="2400" dirty="0" err="1" smtClean="0"/>
              <a:t>ሰውነት</a:t>
            </a:r>
            <a:r>
              <a:rPr lang="en-GB" sz="2400" dirty="0" smtClean="0"/>
              <a:t> </a:t>
            </a:r>
            <a:r>
              <a:rPr lang="en-GB" sz="2400" dirty="0" err="1" smtClean="0"/>
              <a:t>ያላቸውና</a:t>
            </a:r>
            <a:r>
              <a:rPr lang="en-GB" sz="2400" dirty="0" smtClean="0"/>
              <a:t> </a:t>
            </a:r>
            <a:r>
              <a:rPr lang="en-GB" sz="2400" dirty="0" err="1" smtClean="0"/>
              <a:t>በስራ</a:t>
            </a:r>
            <a:r>
              <a:rPr lang="en-GB" sz="2400" dirty="0" smtClean="0"/>
              <a:t> </a:t>
            </a:r>
            <a:r>
              <a:rPr lang="en-GB" sz="2400" dirty="0" err="1" smtClean="0"/>
              <a:t>ተጠሪነታቸው</a:t>
            </a:r>
            <a:r>
              <a:rPr lang="en-GB" sz="2400" dirty="0" smtClean="0"/>
              <a:t> </a:t>
            </a:r>
            <a:r>
              <a:rPr lang="en-GB" sz="2400" dirty="0" err="1" smtClean="0"/>
              <a:t>ለጠቅላይ</a:t>
            </a:r>
            <a:r>
              <a:rPr lang="en-GB" sz="2400" dirty="0" smtClean="0"/>
              <a:t> </a:t>
            </a:r>
            <a:r>
              <a:rPr lang="en-GB" sz="2400" dirty="0" err="1" smtClean="0"/>
              <a:t>ቤተክህነቱ</a:t>
            </a:r>
            <a:r>
              <a:rPr lang="en-GB" sz="2400" dirty="0" smtClean="0"/>
              <a:t> </a:t>
            </a:r>
            <a:r>
              <a:rPr lang="en-GB" sz="2400" dirty="0" err="1" smtClean="0"/>
              <a:t>እንዲሁም</a:t>
            </a:r>
            <a:r>
              <a:rPr lang="en-GB" sz="2400" dirty="0" smtClean="0"/>
              <a:t> </a:t>
            </a:r>
            <a:r>
              <a:rPr lang="en-GB" sz="2400" dirty="0" err="1" smtClean="0"/>
              <a:t>በአመራርና</a:t>
            </a:r>
            <a:r>
              <a:rPr lang="en-GB" sz="2400" dirty="0" smtClean="0"/>
              <a:t> </a:t>
            </a:r>
            <a:r>
              <a:rPr lang="en-GB" sz="2400" dirty="0" err="1" smtClean="0"/>
              <a:t>አቅጣጫ</a:t>
            </a:r>
            <a:r>
              <a:rPr lang="en-GB" sz="2400" dirty="0" smtClean="0"/>
              <a:t> </a:t>
            </a:r>
            <a:r>
              <a:rPr lang="en-GB" sz="2400" dirty="0" err="1" smtClean="0"/>
              <a:t>በመስጠት</a:t>
            </a:r>
            <a:r>
              <a:rPr lang="en-GB" sz="2400" dirty="0" smtClean="0"/>
              <a:t> </a:t>
            </a:r>
            <a:r>
              <a:rPr lang="en-GB" sz="2400" dirty="0" err="1" smtClean="0"/>
              <a:t>ረገድ</a:t>
            </a:r>
            <a:r>
              <a:rPr lang="en-GB" sz="2400" dirty="0" smtClean="0"/>
              <a:t> </a:t>
            </a:r>
            <a:r>
              <a:rPr lang="en-GB" sz="2400" dirty="0" err="1" smtClean="0"/>
              <a:t>ለክፍሉ</a:t>
            </a:r>
            <a:r>
              <a:rPr lang="en-GB" sz="2400" dirty="0" smtClean="0"/>
              <a:t> </a:t>
            </a:r>
            <a:r>
              <a:rPr lang="en-GB" sz="2400" dirty="0" err="1" smtClean="0"/>
              <a:t>ሊቀ</a:t>
            </a:r>
            <a:r>
              <a:rPr lang="en-GB" sz="2400" dirty="0" smtClean="0"/>
              <a:t> </a:t>
            </a:r>
            <a:r>
              <a:rPr lang="en-GB" sz="2400" dirty="0" err="1" smtClean="0"/>
              <a:t>ጳጳስ</a:t>
            </a:r>
            <a:r>
              <a:rPr lang="en-GB" sz="2400" dirty="0" smtClean="0"/>
              <a:t> </a:t>
            </a:r>
            <a:r>
              <a:rPr lang="en-GB" sz="2400" dirty="0" err="1" smtClean="0"/>
              <a:t>የሆኑ</a:t>
            </a:r>
            <a:r>
              <a:rPr lang="en-GB" sz="2400" dirty="0" smtClean="0"/>
              <a:t> (Functional &amp; Administrative Reporting Channel)፤</a:t>
            </a:r>
          </a:p>
          <a:p>
            <a:pPr marL="0" indent="0" algn="just">
              <a:buNone/>
            </a:pPr>
            <a:endParaRPr lang="en-GB" sz="2400" dirty="0" smtClean="0"/>
          </a:p>
          <a:p>
            <a:pPr algn="just"/>
            <a:r>
              <a:rPr lang="en-GB" sz="2400" dirty="0" err="1" smtClean="0"/>
              <a:t>በሀገረ</a:t>
            </a:r>
            <a:r>
              <a:rPr lang="en-GB" sz="2400" dirty="0" smtClean="0"/>
              <a:t> </a:t>
            </a:r>
            <a:r>
              <a:rPr lang="en-GB" sz="2400" dirty="0" err="1" smtClean="0"/>
              <a:t>ስብከቱ</a:t>
            </a:r>
            <a:r>
              <a:rPr lang="en-GB" sz="2400" dirty="0" smtClean="0"/>
              <a:t> </a:t>
            </a:r>
            <a:r>
              <a:rPr lang="en-GB" sz="2400" dirty="0" err="1" smtClean="0"/>
              <a:t>ወሰን</a:t>
            </a:r>
            <a:r>
              <a:rPr lang="en-GB" sz="2400" dirty="0" smtClean="0"/>
              <a:t> </a:t>
            </a:r>
            <a:r>
              <a:rPr lang="en-GB" sz="2400" dirty="0" err="1" smtClean="0"/>
              <a:t>ውስጥ</a:t>
            </a:r>
            <a:r>
              <a:rPr lang="en-GB" sz="2400" dirty="0" smtClean="0"/>
              <a:t> </a:t>
            </a:r>
            <a:r>
              <a:rPr lang="en-GB" sz="2400" dirty="0" err="1" smtClean="0"/>
              <a:t>የሚከናወኑ</a:t>
            </a:r>
            <a:r>
              <a:rPr lang="en-GB" sz="2400" dirty="0" smtClean="0"/>
              <a:t> </a:t>
            </a:r>
            <a:r>
              <a:rPr lang="en-GB" sz="2400" dirty="0" err="1" smtClean="0"/>
              <a:t>አገልግሎቶችን</a:t>
            </a:r>
            <a:r>
              <a:rPr lang="en-GB" sz="2400" dirty="0" smtClean="0"/>
              <a:t> </a:t>
            </a:r>
            <a:r>
              <a:rPr lang="en-GB" sz="2400" dirty="0" err="1" smtClean="0"/>
              <a:t>የሚመራ</a:t>
            </a:r>
            <a:r>
              <a:rPr lang="en-GB" sz="2400" dirty="0" smtClean="0"/>
              <a:t>፣ </a:t>
            </a:r>
            <a:r>
              <a:rPr lang="en-GB" sz="2400" dirty="0" err="1" smtClean="0"/>
              <a:t>አቅጣጫ</a:t>
            </a:r>
            <a:r>
              <a:rPr lang="en-GB" sz="2400" dirty="0" smtClean="0"/>
              <a:t> </a:t>
            </a:r>
            <a:r>
              <a:rPr lang="en-GB" sz="2400" dirty="0" err="1" smtClean="0"/>
              <a:t>የሚያስቀምጥና</a:t>
            </a:r>
            <a:r>
              <a:rPr lang="en-GB" sz="2400" dirty="0" smtClean="0"/>
              <a:t> </a:t>
            </a:r>
            <a:r>
              <a:rPr lang="en-GB" sz="2400" dirty="0" err="1" smtClean="0"/>
              <a:t>ውሳኔዎችን</a:t>
            </a:r>
            <a:r>
              <a:rPr lang="en-GB" sz="2400" dirty="0" smtClean="0"/>
              <a:t> </a:t>
            </a:r>
            <a:r>
              <a:rPr lang="en-GB" sz="2400" dirty="0" err="1" smtClean="0"/>
              <a:t>የሚያተላለፍበት</a:t>
            </a:r>
            <a:r>
              <a:rPr lang="en-GB" sz="2400" dirty="0" smtClean="0"/>
              <a:t> </a:t>
            </a:r>
            <a:r>
              <a:rPr lang="en-GB" sz="2400" dirty="0" err="1" smtClean="0"/>
              <a:t>መዋቅር</a:t>
            </a:r>
            <a:endParaRPr lang="en-GB" sz="2400" dirty="0" smtClean="0"/>
          </a:p>
          <a:p>
            <a:pPr algn="just"/>
            <a:endParaRPr lang="en-GB" sz="2400" dirty="0" smtClean="0"/>
          </a:p>
          <a:p>
            <a:pPr algn="just"/>
            <a:r>
              <a:rPr lang="en-GB" sz="2400" dirty="0" err="1" smtClean="0"/>
              <a:t>አመታዊ</a:t>
            </a:r>
            <a:r>
              <a:rPr lang="en-GB" sz="2400" dirty="0" smtClean="0"/>
              <a:t> </a:t>
            </a:r>
            <a:r>
              <a:rPr lang="en-GB" sz="2400" dirty="0" err="1" smtClean="0"/>
              <a:t>የስራ</a:t>
            </a:r>
            <a:r>
              <a:rPr lang="en-GB" sz="2400" dirty="0" smtClean="0"/>
              <a:t> </a:t>
            </a:r>
            <a:r>
              <a:rPr lang="en-GB" sz="2400" dirty="0" err="1" smtClean="0"/>
              <a:t>አፈጻጸሙን</a:t>
            </a:r>
            <a:r>
              <a:rPr lang="en-GB" sz="2400" dirty="0" smtClean="0"/>
              <a:t> </a:t>
            </a:r>
            <a:r>
              <a:rPr lang="en-GB" sz="2400" dirty="0" err="1" smtClean="0"/>
              <a:t>ለጠቅላይ</a:t>
            </a:r>
            <a:r>
              <a:rPr lang="en-GB" sz="2400" dirty="0" smtClean="0"/>
              <a:t> </a:t>
            </a:r>
            <a:r>
              <a:rPr lang="en-GB" sz="2400" dirty="0" err="1" smtClean="0"/>
              <a:t>ቤተክህነት</a:t>
            </a:r>
            <a:r>
              <a:rPr lang="en-GB" sz="2400" dirty="0" smtClean="0"/>
              <a:t> </a:t>
            </a:r>
            <a:r>
              <a:rPr lang="en-GB" sz="2400" dirty="0" err="1" smtClean="0"/>
              <a:t>የሚያቀርብ</a:t>
            </a:r>
            <a:r>
              <a:rPr lang="en-GB" sz="2400" dirty="0" smtClean="0"/>
              <a:t> </a:t>
            </a:r>
            <a:endParaRPr lang="en-GB" sz="2400" dirty="0"/>
          </a:p>
        </p:txBody>
      </p:sp>
    </p:spTree>
    <p:extLst>
      <p:ext uri="{BB962C8B-B14F-4D97-AF65-F5344CB8AC3E}">
        <p14:creationId xmlns:p14="http://schemas.microsoft.com/office/powerpoint/2010/main" val="810351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a:t>
            </a:r>
            <a:r>
              <a:rPr lang="en-GB" dirty="0" err="1" smtClean="0"/>
              <a:t>ወረዳ</a:t>
            </a:r>
            <a:r>
              <a:rPr lang="en-GB" dirty="0" smtClean="0"/>
              <a:t> </a:t>
            </a:r>
            <a:r>
              <a:rPr lang="en-GB" dirty="0" err="1" smtClean="0"/>
              <a:t>ቤተክህነት</a:t>
            </a:r>
            <a:endParaRPr lang="en-GB" dirty="0"/>
          </a:p>
        </p:txBody>
      </p:sp>
      <p:sp>
        <p:nvSpPr>
          <p:cNvPr id="3" name="Content Placeholder 2"/>
          <p:cNvSpPr>
            <a:spLocks noGrp="1"/>
          </p:cNvSpPr>
          <p:nvPr>
            <p:ph idx="1"/>
          </p:nvPr>
        </p:nvSpPr>
        <p:spPr/>
        <p:txBody>
          <a:bodyPr>
            <a:normAutofit/>
          </a:bodyPr>
          <a:lstStyle/>
          <a:p>
            <a:pPr algn="just"/>
            <a:r>
              <a:rPr lang="en-GB" sz="2400" dirty="0" err="1" smtClean="0"/>
              <a:t>ተጠሪነቱ</a:t>
            </a:r>
            <a:r>
              <a:rPr lang="en-GB" sz="2400" dirty="0" smtClean="0"/>
              <a:t> </a:t>
            </a:r>
            <a:r>
              <a:rPr lang="en-GB" sz="2400" dirty="0" err="1" smtClean="0"/>
              <a:t>ለሀገረ</a:t>
            </a:r>
            <a:r>
              <a:rPr lang="en-GB" sz="2400" dirty="0" smtClean="0"/>
              <a:t> </a:t>
            </a:r>
            <a:r>
              <a:rPr lang="en-GB" sz="2400" dirty="0" err="1" smtClean="0"/>
              <a:t>ስብከቱ</a:t>
            </a:r>
            <a:r>
              <a:rPr lang="en-GB" sz="2400" dirty="0" smtClean="0"/>
              <a:t> </a:t>
            </a:r>
            <a:r>
              <a:rPr lang="en-GB" sz="2400" dirty="0" err="1" smtClean="0"/>
              <a:t>የሆነ</a:t>
            </a:r>
            <a:r>
              <a:rPr lang="en-GB" sz="2400" dirty="0" smtClean="0"/>
              <a:t>፤ </a:t>
            </a:r>
            <a:r>
              <a:rPr lang="en-GB" sz="2400" dirty="0" err="1" smtClean="0"/>
              <a:t>ተቀማጭነቱ</a:t>
            </a:r>
            <a:r>
              <a:rPr lang="en-GB" sz="2400" dirty="0" smtClean="0"/>
              <a:t> </a:t>
            </a:r>
            <a:r>
              <a:rPr lang="en-GB" sz="2400" dirty="0" err="1" smtClean="0"/>
              <a:t>በወረዳው</a:t>
            </a:r>
            <a:r>
              <a:rPr lang="en-GB" sz="2400" dirty="0" smtClean="0"/>
              <a:t> </a:t>
            </a:r>
            <a:r>
              <a:rPr lang="en-GB" sz="2400" dirty="0" err="1" smtClean="0"/>
              <a:t>ከተማ</a:t>
            </a:r>
            <a:r>
              <a:rPr lang="en-GB" sz="2400" dirty="0" smtClean="0"/>
              <a:t>(</a:t>
            </a:r>
            <a:r>
              <a:rPr lang="en-GB" sz="2400" dirty="0" err="1" smtClean="0"/>
              <a:t>ከአዲስ</a:t>
            </a:r>
            <a:r>
              <a:rPr lang="en-GB" sz="2400" dirty="0" smtClean="0"/>
              <a:t> </a:t>
            </a:r>
            <a:r>
              <a:rPr lang="en-GB" sz="2400" dirty="0" err="1" smtClean="0"/>
              <a:t>አበባ</a:t>
            </a:r>
            <a:r>
              <a:rPr lang="en-GB" sz="2400" dirty="0" smtClean="0"/>
              <a:t> </a:t>
            </a:r>
            <a:r>
              <a:rPr lang="en-GB" sz="2400" dirty="0" err="1" smtClean="0"/>
              <a:t>ውጭ</a:t>
            </a:r>
            <a:r>
              <a:rPr lang="en-GB" sz="2400" dirty="0" smtClean="0"/>
              <a:t> </a:t>
            </a:r>
            <a:r>
              <a:rPr lang="en-GB" sz="2400" dirty="0" err="1" smtClean="0"/>
              <a:t>ባሉ</a:t>
            </a:r>
            <a:r>
              <a:rPr lang="en-GB" sz="2400" dirty="0" smtClean="0"/>
              <a:t> </a:t>
            </a:r>
            <a:r>
              <a:rPr lang="en-GB" sz="2400" dirty="0" err="1" smtClean="0"/>
              <a:t>የሀገር</a:t>
            </a:r>
            <a:r>
              <a:rPr lang="en-GB" sz="2400" dirty="0" smtClean="0"/>
              <a:t> </a:t>
            </a:r>
            <a:r>
              <a:rPr lang="en-GB" sz="2400" dirty="0" err="1" smtClean="0"/>
              <a:t>ውስጥ</a:t>
            </a:r>
            <a:r>
              <a:rPr lang="en-GB" sz="2400" dirty="0" smtClean="0"/>
              <a:t> </a:t>
            </a:r>
            <a:r>
              <a:rPr lang="en-GB" sz="2400" dirty="0" err="1" smtClean="0"/>
              <a:t>ከተሞች</a:t>
            </a:r>
            <a:r>
              <a:rPr lang="en-GB" sz="2400" dirty="0" smtClean="0"/>
              <a:t>)</a:t>
            </a:r>
          </a:p>
          <a:p>
            <a:pPr algn="just"/>
            <a:endParaRPr lang="en-GB" sz="2400" dirty="0" smtClean="0"/>
          </a:p>
          <a:p>
            <a:pPr algn="just"/>
            <a:r>
              <a:rPr lang="en-GB" sz="2400" dirty="0" err="1" smtClean="0"/>
              <a:t>በስራቸው</a:t>
            </a:r>
            <a:r>
              <a:rPr lang="en-GB" sz="2400" dirty="0" smtClean="0"/>
              <a:t> </a:t>
            </a:r>
            <a:r>
              <a:rPr lang="en-GB" sz="2400" dirty="0" err="1" smtClean="0"/>
              <a:t>የሚገኙ</a:t>
            </a:r>
            <a:r>
              <a:rPr lang="en-GB" sz="2400" dirty="0" smtClean="0"/>
              <a:t> </a:t>
            </a:r>
            <a:r>
              <a:rPr lang="en-GB" sz="2400" dirty="0" err="1" smtClean="0"/>
              <a:t>አጥቢያ</a:t>
            </a:r>
            <a:r>
              <a:rPr lang="en-GB" sz="2400" dirty="0" smtClean="0"/>
              <a:t> </a:t>
            </a:r>
            <a:r>
              <a:rPr lang="en-GB" sz="2400" dirty="0" err="1" smtClean="0"/>
              <a:t>አብያተክርስቲያናትን</a:t>
            </a:r>
            <a:r>
              <a:rPr lang="en-GB" sz="2400" dirty="0" smtClean="0"/>
              <a:t> </a:t>
            </a:r>
            <a:r>
              <a:rPr lang="en-GB" sz="2400" dirty="0" err="1" smtClean="0"/>
              <a:t>እንዲያስተባብሩ</a:t>
            </a:r>
            <a:r>
              <a:rPr lang="en-GB" sz="2400" dirty="0" smtClean="0"/>
              <a:t> </a:t>
            </a:r>
            <a:r>
              <a:rPr lang="en-GB" sz="2400" dirty="0" err="1" smtClean="0"/>
              <a:t>ኃላፊነት</a:t>
            </a:r>
            <a:r>
              <a:rPr lang="en-GB" sz="2400" dirty="0" smtClean="0"/>
              <a:t> </a:t>
            </a:r>
            <a:r>
              <a:rPr lang="en-GB" sz="2400" dirty="0" err="1" smtClean="0"/>
              <a:t>ተተሰጣቸው</a:t>
            </a:r>
            <a:r>
              <a:rPr lang="en-GB" sz="2400" dirty="0" smtClean="0"/>
              <a:t>፤</a:t>
            </a:r>
          </a:p>
          <a:p>
            <a:pPr algn="just"/>
            <a:endParaRPr lang="en-GB" sz="2400" dirty="0" smtClean="0"/>
          </a:p>
          <a:p>
            <a:pPr algn="just"/>
            <a:r>
              <a:rPr lang="en-GB" sz="2400" dirty="0" err="1" smtClean="0"/>
              <a:t>በአዲስ</a:t>
            </a:r>
            <a:r>
              <a:rPr lang="en-GB" sz="2400" dirty="0" smtClean="0"/>
              <a:t> </a:t>
            </a:r>
            <a:r>
              <a:rPr lang="en-GB" sz="2400" dirty="0" err="1" smtClean="0"/>
              <a:t>አበባ</a:t>
            </a:r>
            <a:r>
              <a:rPr lang="en-GB" sz="2400" dirty="0" smtClean="0"/>
              <a:t> በ7 </a:t>
            </a:r>
            <a:r>
              <a:rPr lang="en-GB" sz="2400" dirty="0" err="1" smtClean="0"/>
              <a:t>ክፍለ</a:t>
            </a:r>
            <a:r>
              <a:rPr lang="en-GB" sz="2400" dirty="0" smtClean="0"/>
              <a:t> </a:t>
            </a:r>
            <a:r>
              <a:rPr lang="en-GB" sz="2400" dirty="0" err="1" smtClean="0"/>
              <a:t>ከተማዎች</a:t>
            </a:r>
            <a:r>
              <a:rPr lang="en-GB" sz="2400" dirty="0" smtClean="0"/>
              <a:t> </a:t>
            </a:r>
            <a:r>
              <a:rPr lang="en-GB" sz="2400" dirty="0" err="1" smtClean="0"/>
              <a:t>የተዋቀረ</a:t>
            </a:r>
            <a:r>
              <a:rPr lang="en-GB" sz="2400" dirty="0" smtClean="0"/>
              <a:t> </a:t>
            </a:r>
            <a:r>
              <a:rPr lang="en-GB" sz="2400" dirty="0" err="1" smtClean="0"/>
              <a:t>ከአዲስ</a:t>
            </a:r>
            <a:r>
              <a:rPr lang="en-GB" sz="2400" dirty="0" smtClean="0"/>
              <a:t> </a:t>
            </a:r>
            <a:r>
              <a:rPr lang="en-GB" sz="2400" dirty="0" err="1" smtClean="0"/>
              <a:t>አበባ</a:t>
            </a:r>
            <a:r>
              <a:rPr lang="en-GB" sz="2400" dirty="0" smtClean="0"/>
              <a:t> </a:t>
            </a:r>
            <a:r>
              <a:rPr lang="en-GB" sz="2400" dirty="0" err="1" smtClean="0"/>
              <a:t>ውጭ</a:t>
            </a:r>
            <a:r>
              <a:rPr lang="en-GB" sz="2400" dirty="0" smtClean="0"/>
              <a:t> </a:t>
            </a:r>
            <a:r>
              <a:rPr lang="en-GB" sz="2400" dirty="0" err="1" smtClean="0"/>
              <a:t>ባሉ</a:t>
            </a:r>
            <a:r>
              <a:rPr lang="en-GB" sz="2400" dirty="0" smtClean="0"/>
              <a:t> </a:t>
            </a:r>
            <a:r>
              <a:rPr lang="en-GB" sz="2400" dirty="0" err="1" smtClean="0"/>
              <a:t>አህጉረ</a:t>
            </a:r>
            <a:r>
              <a:rPr lang="en-GB" sz="2400" dirty="0" smtClean="0"/>
              <a:t> </a:t>
            </a:r>
            <a:r>
              <a:rPr lang="en-GB" sz="2400" dirty="0" err="1" smtClean="0"/>
              <a:t>ስብከቶች</a:t>
            </a:r>
            <a:r>
              <a:rPr lang="en-GB" sz="2400" dirty="0" smtClean="0"/>
              <a:t> </a:t>
            </a:r>
            <a:r>
              <a:rPr lang="en-GB" sz="2400" dirty="0" err="1" smtClean="0"/>
              <a:t>በወረዳ</a:t>
            </a:r>
            <a:r>
              <a:rPr lang="en-GB" sz="2400" dirty="0" smtClean="0"/>
              <a:t> </a:t>
            </a:r>
            <a:r>
              <a:rPr lang="en-GB" sz="2400" dirty="0" err="1" smtClean="0"/>
              <a:t>ቤተክህነት</a:t>
            </a:r>
            <a:r>
              <a:rPr lang="en-GB" sz="2400" dirty="0" smtClean="0"/>
              <a:t> </a:t>
            </a:r>
            <a:r>
              <a:rPr lang="en-GB" sz="2400" dirty="0" err="1" smtClean="0"/>
              <a:t>ደረጃ</a:t>
            </a:r>
            <a:r>
              <a:rPr lang="en-GB" sz="2400" dirty="0" smtClean="0"/>
              <a:t> </a:t>
            </a:r>
            <a:r>
              <a:rPr lang="en-GB" sz="2400" dirty="0" err="1" smtClean="0"/>
              <a:t>የተዋቀረ</a:t>
            </a:r>
            <a:endParaRPr lang="en-GB" sz="2400" dirty="0"/>
          </a:p>
        </p:txBody>
      </p:sp>
    </p:spTree>
    <p:extLst>
      <p:ext uri="{BB962C8B-B14F-4D97-AF65-F5344CB8AC3E}">
        <p14:creationId xmlns:p14="http://schemas.microsoft.com/office/powerpoint/2010/main" val="2078121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rmAutofit fontScale="90000"/>
          </a:bodyPr>
          <a:lstStyle/>
          <a:p>
            <a:pPr algn="ctr"/>
            <a:r>
              <a:rPr lang="en-GB" dirty="0" err="1" smtClean="0"/>
              <a:t>የቤተክርስቲያን</a:t>
            </a:r>
            <a:r>
              <a:rPr lang="en-GB" dirty="0" smtClean="0"/>
              <a:t> </a:t>
            </a:r>
            <a:r>
              <a:rPr lang="en-GB" dirty="0" err="1" smtClean="0"/>
              <a:t>አስተዳደራዊ</a:t>
            </a:r>
            <a:r>
              <a:rPr lang="en-GB" dirty="0" smtClean="0"/>
              <a:t> </a:t>
            </a:r>
            <a:r>
              <a:rPr lang="en-GB" dirty="0" err="1" smtClean="0"/>
              <a:t>መዋቅር</a:t>
            </a:r>
            <a:r>
              <a:rPr lang="en-GB" dirty="0" smtClean="0"/>
              <a:t> </a:t>
            </a:r>
            <a:r>
              <a:rPr lang="en-GB" dirty="0" err="1" smtClean="0"/>
              <a:t>አተገባበር</a:t>
            </a:r>
            <a:r>
              <a:rPr lang="en-GB" dirty="0" smtClean="0"/>
              <a:t> </a:t>
            </a:r>
            <a:r>
              <a:rPr lang="en-GB" dirty="0" err="1" smtClean="0"/>
              <a:t>ገዥ</a:t>
            </a:r>
            <a:r>
              <a:rPr lang="en-GB" dirty="0" smtClean="0"/>
              <a:t> </a:t>
            </a:r>
            <a:r>
              <a:rPr lang="en-GB" dirty="0" err="1" smtClean="0"/>
              <a:t>ህጎች</a:t>
            </a:r>
            <a:endParaRPr lang="en-GB" dirty="0"/>
          </a:p>
        </p:txBody>
      </p:sp>
      <p:sp>
        <p:nvSpPr>
          <p:cNvPr id="3" name="Content Placeholder 2"/>
          <p:cNvSpPr>
            <a:spLocks noGrp="1"/>
          </p:cNvSpPr>
          <p:nvPr>
            <p:ph idx="1"/>
          </p:nvPr>
        </p:nvSpPr>
        <p:spPr/>
        <p:txBody>
          <a:bodyPr>
            <a:normAutofit/>
          </a:bodyPr>
          <a:lstStyle/>
          <a:p>
            <a:pPr marL="514350" indent="-514350" algn="just">
              <a:buFont typeface="+mj-lt"/>
              <a:buAutoNum type="arabicPeriod"/>
            </a:pPr>
            <a:r>
              <a:rPr lang="en-GB" sz="2400" b="1" dirty="0" err="1" smtClean="0"/>
              <a:t>የህግና</a:t>
            </a:r>
            <a:r>
              <a:rPr lang="en-GB" sz="2400" b="1" dirty="0" smtClean="0"/>
              <a:t> </a:t>
            </a:r>
            <a:r>
              <a:rPr lang="en-GB" sz="2400" b="1" dirty="0" err="1" smtClean="0"/>
              <a:t>የሥርዓት</a:t>
            </a:r>
            <a:r>
              <a:rPr lang="en-GB" sz="2400" b="1" dirty="0" smtClean="0"/>
              <a:t> </a:t>
            </a:r>
            <a:r>
              <a:rPr lang="en-GB" sz="2400" b="1" dirty="0" err="1" smtClean="0"/>
              <a:t>ምንጭ</a:t>
            </a:r>
            <a:r>
              <a:rPr lang="en-GB" sz="2400" b="1" dirty="0" smtClean="0"/>
              <a:t> </a:t>
            </a:r>
            <a:r>
              <a:rPr lang="en-GB" sz="2400" b="1" dirty="0" err="1" smtClean="0"/>
              <a:t>የሆኑ</a:t>
            </a:r>
            <a:r>
              <a:rPr lang="en-GB" sz="2400" b="1" dirty="0" smtClean="0"/>
              <a:t> </a:t>
            </a:r>
            <a:r>
              <a:rPr lang="en-GB" sz="2400" b="1" dirty="0" err="1" smtClean="0"/>
              <a:t>ቅዱሳት</a:t>
            </a:r>
            <a:r>
              <a:rPr lang="en-GB" sz="2400" b="1" dirty="0" smtClean="0"/>
              <a:t> </a:t>
            </a:r>
            <a:r>
              <a:rPr lang="en-GB" sz="2400" b="1" dirty="0" err="1" smtClean="0"/>
              <a:t>መጻሕፍት</a:t>
            </a:r>
            <a:r>
              <a:rPr lang="en-GB" sz="2400" b="1" dirty="0" smtClean="0"/>
              <a:t>፡- </a:t>
            </a:r>
            <a:r>
              <a:rPr lang="en-GB" sz="2400" dirty="0" err="1" smtClean="0"/>
              <a:t>ቅዱስ</a:t>
            </a:r>
            <a:r>
              <a:rPr lang="en-GB" sz="2400" dirty="0" smtClean="0"/>
              <a:t> </a:t>
            </a:r>
            <a:r>
              <a:rPr lang="en-GB" sz="2400" dirty="0" err="1" smtClean="0"/>
              <a:t>መጽሐፍ</a:t>
            </a:r>
            <a:r>
              <a:rPr lang="en-GB" sz="2400" dirty="0" smtClean="0"/>
              <a:t>፣ </a:t>
            </a:r>
            <a:r>
              <a:rPr lang="en-GB" sz="2400" dirty="0" err="1" smtClean="0"/>
              <a:t>አዋልድ</a:t>
            </a:r>
            <a:r>
              <a:rPr lang="en-GB" sz="2400" dirty="0" smtClean="0"/>
              <a:t> </a:t>
            </a:r>
            <a:r>
              <a:rPr lang="en-GB" sz="2400" dirty="0" err="1" smtClean="0"/>
              <a:t>መጽሐፍት</a:t>
            </a:r>
            <a:endParaRPr lang="en-GB" sz="2400" dirty="0" smtClean="0"/>
          </a:p>
          <a:p>
            <a:pPr marL="514350" indent="-514350" algn="just">
              <a:buFont typeface="+mj-lt"/>
              <a:buAutoNum type="arabicPeriod"/>
            </a:pPr>
            <a:endParaRPr lang="en-GB" sz="2400" dirty="0" smtClean="0"/>
          </a:p>
          <a:p>
            <a:pPr marL="514350" indent="-514350" algn="just">
              <a:buFont typeface="+mj-lt"/>
              <a:buAutoNum type="arabicPeriod"/>
            </a:pPr>
            <a:r>
              <a:rPr lang="en-GB" sz="2400" b="1" dirty="0" err="1" smtClean="0"/>
              <a:t>ህገ</a:t>
            </a:r>
            <a:r>
              <a:rPr lang="en-GB" sz="2400" b="1" dirty="0" smtClean="0"/>
              <a:t> </a:t>
            </a:r>
            <a:r>
              <a:rPr lang="en-GB" sz="2400" b="1" dirty="0" err="1" smtClean="0"/>
              <a:t>ቤተክርስቲያን</a:t>
            </a:r>
            <a:r>
              <a:rPr lang="en-GB" sz="2400" dirty="0" smtClean="0"/>
              <a:t>፡- </a:t>
            </a:r>
            <a:r>
              <a:rPr lang="en-GB" sz="2400" dirty="0" err="1" smtClean="0"/>
              <a:t>ሁሉን</a:t>
            </a:r>
            <a:r>
              <a:rPr lang="en-GB" sz="2400" dirty="0" smtClean="0"/>
              <a:t> </a:t>
            </a:r>
            <a:r>
              <a:rPr lang="en-GB" sz="2400" dirty="0" err="1" smtClean="0"/>
              <a:t>አቀፍና</a:t>
            </a:r>
            <a:r>
              <a:rPr lang="en-GB" sz="2400" dirty="0" smtClean="0"/>
              <a:t> </a:t>
            </a:r>
            <a:r>
              <a:rPr lang="en-GB" sz="2400" dirty="0" err="1" smtClean="0"/>
              <a:t>በጣም</a:t>
            </a:r>
            <a:r>
              <a:rPr lang="en-GB" sz="2400" dirty="0" smtClean="0"/>
              <a:t> </a:t>
            </a:r>
            <a:r>
              <a:rPr lang="en-GB" sz="2400" dirty="0" err="1" smtClean="0"/>
              <a:t>ጥቅል</a:t>
            </a:r>
            <a:r>
              <a:rPr lang="en-GB" sz="2400" dirty="0" smtClean="0"/>
              <a:t> </a:t>
            </a:r>
            <a:r>
              <a:rPr lang="en-GB" sz="2400" dirty="0" err="1" smtClean="0"/>
              <a:t>የሆነ</a:t>
            </a:r>
            <a:r>
              <a:rPr lang="en-GB" sz="2400" dirty="0" smtClean="0"/>
              <a:t> </a:t>
            </a:r>
            <a:r>
              <a:rPr lang="en-GB" sz="2400" dirty="0" err="1" smtClean="0"/>
              <a:t>በሌሎች</a:t>
            </a:r>
            <a:r>
              <a:rPr lang="en-GB" sz="2400" dirty="0" smtClean="0"/>
              <a:t> </a:t>
            </a:r>
            <a:r>
              <a:rPr lang="en-GB" sz="2400" dirty="0" err="1" smtClean="0"/>
              <a:t>ደንቦች</a:t>
            </a:r>
            <a:r>
              <a:rPr lang="en-GB" sz="2400" dirty="0" smtClean="0"/>
              <a:t>፣ </a:t>
            </a:r>
            <a:r>
              <a:rPr lang="en-GB" sz="2400" dirty="0" err="1" smtClean="0"/>
              <a:t>መመሪያዎችና</a:t>
            </a:r>
            <a:r>
              <a:rPr lang="en-GB" sz="2400" dirty="0" smtClean="0"/>
              <a:t> </a:t>
            </a:r>
            <a:r>
              <a:rPr lang="en-GB" sz="2400" dirty="0" err="1" smtClean="0"/>
              <a:t>አሰራሮች</a:t>
            </a:r>
            <a:r>
              <a:rPr lang="en-GB" sz="2400" dirty="0" smtClean="0"/>
              <a:t> </a:t>
            </a:r>
            <a:r>
              <a:rPr lang="en-GB" sz="2400" dirty="0" err="1" smtClean="0"/>
              <a:t>እየተብራራ</a:t>
            </a:r>
            <a:r>
              <a:rPr lang="en-GB" sz="2400" dirty="0" smtClean="0"/>
              <a:t> </a:t>
            </a:r>
            <a:r>
              <a:rPr lang="en-GB" sz="2400" dirty="0" err="1" smtClean="0"/>
              <a:t>ተግባራዊ</a:t>
            </a:r>
            <a:r>
              <a:rPr lang="en-GB" sz="2400" dirty="0" smtClean="0"/>
              <a:t> </a:t>
            </a:r>
            <a:r>
              <a:rPr lang="en-GB" sz="2400" dirty="0" err="1" smtClean="0"/>
              <a:t>የሚደረግ</a:t>
            </a:r>
            <a:r>
              <a:rPr lang="en-GB" sz="2400" dirty="0" smtClean="0"/>
              <a:t>፤</a:t>
            </a:r>
          </a:p>
          <a:p>
            <a:pPr marL="514350" indent="-514350" algn="just">
              <a:buFont typeface="+mj-lt"/>
              <a:buAutoNum type="arabicPeriod"/>
            </a:pPr>
            <a:endParaRPr lang="en-GB" sz="2400" dirty="0" smtClean="0"/>
          </a:p>
          <a:p>
            <a:pPr marL="514350" indent="-514350" algn="just">
              <a:buFont typeface="+mj-lt"/>
              <a:buAutoNum type="arabicPeriod"/>
            </a:pPr>
            <a:r>
              <a:rPr lang="en-GB" sz="2400" b="1" dirty="0" err="1" smtClean="0"/>
              <a:t>ቃለ</a:t>
            </a:r>
            <a:r>
              <a:rPr lang="en-GB" sz="2400" b="1" dirty="0" smtClean="0"/>
              <a:t> </a:t>
            </a:r>
            <a:r>
              <a:rPr lang="en-GB" sz="2400" b="1" dirty="0" err="1" smtClean="0"/>
              <a:t>አዋዲ</a:t>
            </a:r>
            <a:r>
              <a:rPr lang="en-GB" sz="2400" dirty="0" smtClean="0"/>
              <a:t>፡- </a:t>
            </a:r>
            <a:r>
              <a:rPr lang="en-GB" sz="2400" dirty="0" err="1" smtClean="0"/>
              <a:t>ዝርዝርና</a:t>
            </a:r>
            <a:r>
              <a:rPr lang="en-GB" sz="2400" dirty="0" smtClean="0"/>
              <a:t> </a:t>
            </a:r>
            <a:r>
              <a:rPr lang="en-GB" sz="2400" dirty="0" err="1" smtClean="0"/>
              <a:t>በታችኛው</a:t>
            </a:r>
            <a:r>
              <a:rPr lang="en-GB" sz="2400" dirty="0" smtClean="0"/>
              <a:t> </a:t>
            </a:r>
            <a:r>
              <a:rPr lang="en-GB" sz="2400" dirty="0" err="1" smtClean="0"/>
              <a:t>የቤተክርስቲያን</a:t>
            </a:r>
            <a:r>
              <a:rPr lang="en-GB" sz="2400" dirty="0" smtClean="0"/>
              <a:t> </a:t>
            </a:r>
            <a:r>
              <a:rPr lang="en-GB" sz="2400" dirty="0" err="1" smtClean="0"/>
              <a:t>መዋቅር</a:t>
            </a:r>
            <a:r>
              <a:rPr lang="en-GB" sz="2400" dirty="0" smtClean="0"/>
              <a:t> </a:t>
            </a:r>
            <a:r>
              <a:rPr lang="en-GB" sz="2400" dirty="0" err="1" smtClean="0"/>
              <a:t>የሚከናወኑ</a:t>
            </a:r>
            <a:r>
              <a:rPr lang="en-GB" sz="2400" dirty="0" smtClean="0"/>
              <a:t> </a:t>
            </a:r>
            <a:r>
              <a:rPr lang="en-GB" sz="2400" dirty="0" err="1" smtClean="0"/>
              <a:t>አገልግሎቶችን</a:t>
            </a:r>
            <a:r>
              <a:rPr lang="en-GB" sz="2400" dirty="0" smtClean="0"/>
              <a:t> </a:t>
            </a:r>
            <a:r>
              <a:rPr lang="en-GB" sz="2400" dirty="0" err="1" smtClean="0"/>
              <a:t>ለመፈጸም</a:t>
            </a:r>
            <a:r>
              <a:rPr lang="en-GB" sz="2400" dirty="0" smtClean="0"/>
              <a:t> </a:t>
            </a:r>
            <a:r>
              <a:rPr lang="en-GB" sz="2400" dirty="0" err="1" smtClean="0"/>
              <a:t>የሚያስችሉ</a:t>
            </a:r>
            <a:r>
              <a:rPr lang="en-GB" sz="2400" dirty="0" smtClean="0"/>
              <a:t> </a:t>
            </a:r>
            <a:r>
              <a:rPr lang="en-GB" sz="2400" dirty="0" err="1" smtClean="0"/>
              <a:t>አሰራሮች</a:t>
            </a:r>
            <a:r>
              <a:rPr lang="en-GB" sz="2400" dirty="0" smtClean="0"/>
              <a:t> </a:t>
            </a:r>
            <a:r>
              <a:rPr lang="en-GB" sz="2400" dirty="0" err="1" smtClean="0"/>
              <a:t>የያዘ</a:t>
            </a:r>
            <a:r>
              <a:rPr lang="en-GB" sz="2400" dirty="0" smtClean="0"/>
              <a:t> </a:t>
            </a:r>
            <a:r>
              <a:rPr lang="en-GB" sz="2400" dirty="0" err="1" smtClean="0"/>
              <a:t>ዝርዝር</a:t>
            </a:r>
            <a:r>
              <a:rPr lang="en-GB" sz="2400" dirty="0" smtClean="0"/>
              <a:t> </a:t>
            </a:r>
            <a:r>
              <a:rPr lang="en-GB" sz="2400" dirty="0" err="1" smtClean="0"/>
              <a:t>መመሪያ</a:t>
            </a:r>
            <a:r>
              <a:rPr lang="en-GB" sz="2400" dirty="0" smtClean="0"/>
              <a:t>፤</a:t>
            </a:r>
            <a:endParaRPr lang="en-GB" sz="2400" dirty="0"/>
          </a:p>
        </p:txBody>
      </p:sp>
    </p:spTree>
    <p:extLst>
      <p:ext uri="{BB962C8B-B14F-4D97-AF65-F5344CB8AC3E}">
        <p14:creationId xmlns:p14="http://schemas.microsoft.com/office/powerpoint/2010/main" val="35760257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564904"/>
            <a:ext cx="8229600" cy="1143000"/>
          </a:xfrm>
        </p:spPr>
        <p:txBody>
          <a:bodyPr>
            <a:normAutofit/>
          </a:bodyPr>
          <a:lstStyle/>
          <a:p>
            <a:pPr algn="ctr"/>
            <a:r>
              <a:rPr lang="en-GB" sz="5400" b="1" dirty="0" err="1" smtClean="0"/>
              <a:t>ክፍል</a:t>
            </a:r>
            <a:r>
              <a:rPr lang="en-GB" sz="5400" b="1" dirty="0" smtClean="0"/>
              <a:t> </a:t>
            </a:r>
            <a:r>
              <a:rPr lang="en-GB" sz="5400" b="1" dirty="0" err="1" smtClean="0"/>
              <a:t>አንድ</a:t>
            </a:r>
            <a:endParaRPr lang="en-GB" sz="5400" b="1" dirty="0"/>
          </a:p>
        </p:txBody>
      </p:sp>
    </p:spTree>
    <p:extLst>
      <p:ext uri="{BB962C8B-B14F-4D97-AF65-F5344CB8AC3E}">
        <p14:creationId xmlns:p14="http://schemas.microsoft.com/office/powerpoint/2010/main" val="9266564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55000" lnSpcReduction="20000"/>
          </a:bodyPr>
          <a:lstStyle/>
          <a:p>
            <a:pPr algn="ctr">
              <a:lnSpc>
                <a:spcPct val="170000"/>
              </a:lnSpc>
              <a:buNone/>
            </a:pPr>
            <a:r>
              <a:rPr lang="en-US" sz="4400" b="1" dirty="0" err="1" smtClean="0">
                <a:solidFill>
                  <a:srgbClr val="00B0F0"/>
                </a:solidFill>
              </a:rPr>
              <a:t>ቃለ</a:t>
            </a:r>
            <a:r>
              <a:rPr lang="en-US" sz="4400" b="1" dirty="0" smtClean="0">
                <a:solidFill>
                  <a:srgbClr val="00B0F0"/>
                </a:solidFill>
              </a:rPr>
              <a:t> </a:t>
            </a:r>
            <a:r>
              <a:rPr lang="en-US" sz="4400" b="1" dirty="0" err="1">
                <a:solidFill>
                  <a:srgbClr val="00B0F0"/>
                </a:solidFill>
              </a:rPr>
              <a:t>ዓዋዲ</a:t>
            </a:r>
            <a:endParaRPr lang="en-US" sz="4400" b="1" dirty="0">
              <a:solidFill>
                <a:srgbClr val="00B0F0"/>
              </a:solidFill>
            </a:endParaRPr>
          </a:p>
          <a:p>
            <a:pPr algn="ctr">
              <a:lnSpc>
                <a:spcPct val="170000"/>
              </a:lnSpc>
              <a:buNone/>
            </a:pPr>
            <a:r>
              <a:rPr lang="en-US" sz="4400" b="1" dirty="0" err="1" smtClean="0">
                <a:solidFill>
                  <a:srgbClr val="00B0F0"/>
                </a:solidFill>
              </a:rPr>
              <a:t>የሰበካ</a:t>
            </a:r>
            <a:r>
              <a:rPr lang="en-US" sz="4400" b="1" dirty="0" smtClean="0">
                <a:solidFill>
                  <a:srgbClr val="00B0F0"/>
                </a:solidFill>
              </a:rPr>
              <a:t> </a:t>
            </a:r>
            <a:r>
              <a:rPr lang="en-US" sz="4400" b="1" dirty="0" err="1">
                <a:solidFill>
                  <a:srgbClr val="00B0F0"/>
                </a:solidFill>
              </a:rPr>
              <a:t>ጉባኤ</a:t>
            </a:r>
            <a:r>
              <a:rPr lang="en-US" sz="4400" b="1" dirty="0">
                <a:solidFill>
                  <a:srgbClr val="00B0F0"/>
                </a:solidFill>
              </a:rPr>
              <a:t> </a:t>
            </a:r>
            <a:r>
              <a:rPr lang="en-US" sz="4400" b="1" dirty="0" err="1">
                <a:solidFill>
                  <a:srgbClr val="00B0F0"/>
                </a:solidFill>
              </a:rPr>
              <a:t>ቃለ</a:t>
            </a:r>
            <a:r>
              <a:rPr lang="en-US" sz="4400" b="1" dirty="0">
                <a:solidFill>
                  <a:srgbClr val="00B0F0"/>
                </a:solidFill>
              </a:rPr>
              <a:t> </a:t>
            </a:r>
            <a:r>
              <a:rPr lang="en-US" sz="4400" b="1" dirty="0" err="1">
                <a:solidFill>
                  <a:srgbClr val="00B0F0"/>
                </a:solidFill>
              </a:rPr>
              <a:t>ዓዋዲ</a:t>
            </a:r>
            <a:endParaRPr lang="en-US" sz="4400" b="1" dirty="0">
              <a:solidFill>
                <a:srgbClr val="00B0F0"/>
              </a:solidFill>
            </a:endParaRPr>
          </a:p>
          <a:p>
            <a:pPr algn="just">
              <a:lnSpc>
                <a:spcPct val="170000"/>
              </a:lnSpc>
            </a:pPr>
            <a:r>
              <a:rPr lang="en-US" dirty="0" err="1"/>
              <a:t>የኢትዮጵያ</a:t>
            </a:r>
            <a:r>
              <a:rPr lang="en-US" dirty="0"/>
              <a:t> </a:t>
            </a:r>
            <a:r>
              <a:rPr lang="en-US" dirty="0" err="1" smtClean="0"/>
              <a:t>ኦርቶዶክስ</a:t>
            </a:r>
            <a:r>
              <a:rPr lang="en-US" dirty="0" smtClean="0"/>
              <a:t> </a:t>
            </a:r>
            <a:r>
              <a:rPr lang="en-US" dirty="0" err="1" smtClean="0"/>
              <a:t>ተዋሕዶ</a:t>
            </a:r>
            <a:r>
              <a:rPr lang="en-US" dirty="0" smtClean="0"/>
              <a:t> </a:t>
            </a:r>
            <a:r>
              <a:rPr lang="en-US" dirty="0" err="1" smtClean="0"/>
              <a:t>ቤተ</a:t>
            </a:r>
            <a:r>
              <a:rPr lang="en-US" dirty="0" smtClean="0"/>
              <a:t> </a:t>
            </a:r>
            <a:r>
              <a:rPr lang="en-US" dirty="0" err="1"/>
              <a:t>ክርስቲያን</a:t>
            </a:r>
            <a:r>
              <a:rPr lang="en-US" dirty="0"/>
              <a:t> </a:t>
            </a:r>
            <a:r>
              <a:rPr lang="en-US" dirty="0" err="1"/>
              <a:t>በካህናትና</a:t>
            </a:r>
            <a:r>
              <a:rPr lang="en-US" dirty="0"/>
              <a:t> </a:t>
            </a:r>
            <a:r>
              <a:rPr lang="en-US" dirty="0" err="1"/>
              <a:t>በምእመናን</a:t>
            </a:r>
            <a:r>
              <a:rPr lang="en-US" dirty="0"/>
              <a:t> </a:t>
            </a:r>
            <a:r>
              <a:rPr lang="en-US" dirty="0" err="1"/>
              <a:t>ኅብረት</a:t>
            </a:r>
            <a:r>
              <a:rPr lang="en-US" dirty="0"/>
              <a:t> </a:t>
            </a:r>
            <a:r>
              <a:rPr lang="en-US" dirty="0" err="1"/>
              <a:t>በሰበካ</a:t>
            </a:r>
            <a:r>
              <a:rPr lang="en-US" dirty="0"/>
              <a:t> </a:t>
            </a:r>
            <a:r>
              <a:rPr lang="en-US" dirty="0" err="1"/>
              <a:t>ጉባኤ</a:t>
            </a:r>
            <a:r>
              <a:rPr lang="en-US" dirty="0"/>
              <a:t> </a:t>
            </a:r>
            <a:r>
              <a:rPr lang="en-US" dirty="0" err="1"/>
              <a:t>እንድትደራጅ</a:t>
            </a:r>
            <a:r>
              <a:rPr lang="en-US" dirty="0"/>
              <a:t> </a:t>
            </a:r>
            <a:r>
              <a:rPr lang="en-US" dirty="0" err="1"/>
              <a:t>ታስቦ</a:t>
            </a:r>
            <a:r>
              <a:rPr lang="en-US" dirty="0"/>
              <a:t> </a:t>
            </a:r>
            <a:r>
              <a:rPr lang="en-US" dirty="0" err="1"/>
              <a:t>በአዋጅ</a:t>
            </a:r>
            <a:r>
              <a:rPr lang="en-US" dirty="0"/>
              <a:t> </a:t>
            </a:r>
            <a:r>
              <a:rPr lang="en-US" dirty="0" err="1"/>
              <a:t>ቁጥርና</a:t>
            </a:r>
            <a:r>
              <a:rPr lang="en-US" dirty="0"/>
              <a:t> </a:t>
            </a:r>
            <a:r>
              <a:rPr lang="en-US" dirty="0" err="1"/>
              <a:t>በትዕዛዝ</a:t>
            </a:r>
            <a:r>
              <a:rPr lang="en-US" dirty="0"/>
              <a:t> </a:t>
            </a:r>
            <a:r>
              <a:rPr lang="en-US" dirty="0" err="1"/>
              <a:t>ተፈቅዶ</a:t>
            </a:r>
            <a:r>
              <a:rPr lang="en-US" dirty="0"/>
              <a:t> </a:t>
            </a:r>
            <a:r>
              <a:rPr lang="en-US" dirty="0" err="1"/>
              <a:t>ለመጀመሪያ</a:t>
            </a:r>
            <a:r>
              <a:rPr lang="en-US" dirty="0"/>
              <a:t> </a:t>
            </a:r>
            <a:r>
              <a:rPr lang="en-US" dirty="0" err="1"/>
              <a:t>ጊዜ</a:t>
            </a:r>
            <a:r>
              <a:rPr lang="en-US" dirty="0"/>
              <a:t> </a:t>
            </a:r>
            <a:r>
              <a:rPr lang="en-US" dirty="0" err="1"/>
              <a:t>ጥቅምት</a:t>
            </a:r>
            <a:r>
              <a:rPr lang="en-US" dirty="0"/>
              <a:t> 05 </a:t>
            </a:r>
            <a:r>
              <a:rPr lang="en-US" dirty="0" err="1"/>
              <a:t>ቀን</a:t>
            </a:r>
            <a:r>
              <a:rPr lang="en-US" dirty="0"/>
              <a:t> 1965 </a:t>
            </a:r>
            <a:r>
              <a:rPr lang="en-US" dirty="0" err="1"/>
              <a:t>ነው</a:t>
            </a:r>
            <a:r>
              <a:rPr lang="en-US" dirty="0"/>
              <a:t>፡፡ </a:t>
            </a:r>
          </a:p>
          <a:p>
            <a:pPr algn="just">
              <a:lnSpc>
                <a:spcPct val="170000"/>
              </a:lnSpc>
            </a:pPr>
            <a:r>
              <a:rPr lang="en-US" dirty="0" err="1"/>
              <a:t>ቤተክርስቲያን</a:t>
            </a:r>
            <a:r>
              <a:rPr lang="en-US" dirty="0"/>
              <a:t> </a:t>
            </a:r>
            <a:r>
              <a:rPr lang="en-US" dirty="0" err="1"/>
              <a:t>በማኅበረ</a:t>
            </a:r>
            <a:r>
              <a:rPr lang="en-US" dirty="0"/>
              <a:t> </a:t>
            </a:r>
            <a:r>
              <a:rPr lang="en-US" dirty="0" err="1"/>
              <a:t>ካህናትና</a:t>
            </a:r>
            <a:r>
              <a:rPr lang="en-US" dirty="0"/>
              <a:t> </a:t>
            </a:r>
            <a:r>
              <a:rPr lang="en-US" dirty="0" err="1"/>
              <a:t>ምዕመናን</a:t>
            </a:r>
            <a:r>
              <a:rPr lang="en-US" dirty="0"/>
              <a:t> </a:t>
            </a:r>
            <a:r>
              <a:rPr lang="en-US" dirty="0" err="1"/>
              <a:t>መደራጀቷ</a:t>
            </a:r>
            <a:r>
              <a:rPr lang="en-US" dirty="0"/>
              <a:t> </a:t>
            </a:r>
            <a:r>
              <a:rPr lang="en-US" dirty="0" err="1"/>
              <a:t>በሰበካ</a:t>
            </a:r>
            <a:r>
              <a:rPr lang="en-US" dirty="0"/>
              <a:t> </a:t>
            </a:r>
            <a:r>
              <a:rPr lang="en-US" dirty="0" err="1"/>
              <a:t>መንፈሳዊ</a:t>
            </a:r>
            <a:r>
              <a:rPr lang="en-US" dirty="0"/>
              <a:t> </a:t>
            </a:r>
            <a:r>
              <a:rPr lang="en-US" dirty="0" err="1"/>
              <a:t>ጉባኤ</a:t>
            </a:r>
            <a:r>
              <a:rPr lang="en-US" dirty="0"/>
              <a:t> </a:t>
            </a:r>
            <a:r>
              <a:rPr lang="en-US" dirty="0" err="1"/>
              <a:t>አስተዳዳሪ</a:t>
            </a:r>
            <a:r>
              <a:rPr lang="en-US" dirty="0"/>
              <a:t> </a:t>
            </a:r>
            <a:r>
              <a:rPr lang="en-US" dirty="0" err="1"/>
              <a:t>መመራቷ</a:t>
            </a:r>
            <a:r>
              <a:rPr lang="en-US" dirty="0"/>
              <a:t> </a:t>
            </a:r>
            <a:r>
              <a:rPr lang="en-US" dirty="0" err="1"/>
              <a:t>ከጥንት</a:t>
            </a:r>
            <a:r>
              <a:rPr lang="en-US" dirty="0"/>
              <a:t> </a:t>
            </a:r>
            <a:r>
              <a:rPr lang="en-US" dirty="0" err="1"/>
              <a:t>ያለ</a:t>
            </a:r>
            <a:r>
              <a:rPr lang="en-US" dirty="0"/>
              <a:t> </a:t>
            </a:r>
            <a:r>
              <a:rPr lang="en-US" dirty="0" err="1"/>
              <a:t>እንጂ</a:t>
            </a:r>
            <a:r>
              <a:rPr lang="en-US" dirty="0"/>
              <a:t> </a:t>
            </a:r>
            <a:r>
              <a:rPr lang="en-US" dirty="0" err="1"/>
              <a:t>አዲስ</a:t>
            </a:r>
            <a:r>
              <a:rPr lang="en-US" dirty="0"/>
              <a:t> </a:t>
            </a:r>
            <a:r>
              <a:rPr lang="en-US" dirty="0" err="1"/>
              <a:t>አለመሆኑን</a:t>
            </a:r>
            <a:r>
              <a:rPr lang="en-US" dirty="0"/>
              <a:t> </a:t>
            </a:r>
            <a:r>
              <a:rPr lang="en-US" dirty="0" err="1"/>
              <a:t>ለቤተ</a:t>
            </a:r>
            <a:r>
              <a:rPr lang="en-US" dirty="0"/>
              <a:t> </a:t>
            </a:r>
            <a:r>
              <a:rPr lang="en-US" dirty="0" err="1"/>
              <a:t>ክርስቲያን</a:t>
            </a:r>
            <a:r>
              <a:rPr lang="en-US" dirty="0"/>
              <a:t> </a:t>
            </a:r>
            <a:r>
              <a:rPr lang="en-US" dirty="0" err="1"/>
              <a:t>ታሪክና</a:t>
            </a:r>
            <a:r>
              <a:rPr lang="en-US" dirty="0"/>
              <a:t> </a:t>
            </a:r>
            <a:r>
              <a:rPr lang="en-US" dirty="0" err="1"/>
              <a:t>ቅዱሳት</a:t>
            </a:r>
            <a:r>
              <a:rPr lang="en-US" dirty="0"/>
              <a:t> </a:t>
            </a:r>
            <a:r>
              <a:rPr lang="en-US" dirty="0" err="1"/>
              <a:t>መጻሕፍት</a:t>
            </a:r>
            <a:r>
              <a:rPr lang="en-US" dirty="0"/>
              <a:t> </a:t>
            </a:r>
            <a:r>
              <a:rPr lang="en-US" dirty="0" err="1"/>
              <a:t>የተጻፈውን</a:t>
            </a:r>
            <a:r>
              <a:rPr lang="en-US" dirty="0"/>
              <a:t> </a:t>
            </a:r>
            <a:r>
              <a:rPr lang="en-US" dirty="0" err="1"/>
              <a:t>በተለይም</a:t>
            </a:r>
            <a:r>
              <a:rPr lang="en-US" dirty="0"/>
              <a:t> </a:t>
            </a:r>
            <a:r>
              <a:rPr lang="en-US" dirty="0" err="1"/>
              <a:t>ግብረ</a:t>
            </a:r>
            <a:r>
              <a:rPr lang="en-US" dirty="0"/>
              <a:t> </a:t>
            </a:r>
            <a:r>
              <a:rPr lang="en-US" dirty="0" err="1"/>
              <a:t>ሐዋርያትን</a:t>
            </a:r>
            <a:r>
              <a:rPr lang="en-US" dirty="0"/>
              <a:t> </a:t>
            </a:r>
            <a:r>
              <a:rPr lang="en-US" dirty="0" err="1"/>
              <a:t>መሠረት</a:t>
            </a:r>
            <a:r>
              <a:rPr lang="en-US" dirty="0"/>
              <a:t> </a:t>
            </a:r>
            <a:r>
              <a:rPr lang="en-US" dirty="0" err="1"/>
              <a:t>በማድረግ</a:t>
            </a:r>
            <a:r>
              <a:rPr lang="en-US" dirty="0"/>
              <a:t> </a:t>
            </a:r>
            <a:r>
              <a:rPr lang="en-US" dirty="0" err="1"/>
              <a:t>ነው</a:t>
            </a:r>
            <a:r>
              <a:rPr lang="en-US" dirty="0"/>
              <a:t>፡፡ </a:t>
            </a:r>
            <a:r>
              <a:rPr lang="en-US" dirty="0" err="1"/>
              <a:t>ሐዋ</a:t>
            </a:r>
            <a:r>
              <a:rPr lang="en-US" dirty="0"/>
              <a:t> (1፡2-6)</a:t>
            </a:r>
          </a:p>
          <a:p>
            <a:pPr lvl="0" algn="just">
              <a:lnSpc>
                <a:spcPct val="170000"/>
              </a:lnSpc>
            </a:pPr>
            <a:r>
              <a:rPr lang="en-US" dirty="0" err="1"/>
              <a:t>አመርሯ</a:t>
            </a:r>
            <a:r>
              <a:rPr lang="en-US" dirty="0"/>
              <a:t> </a:t>
            </a:r>
            <a:r>
              <a:rPr lang="en-US" dirty="0" err="1"/>
              <a:t>አስተዳደሯ</a:t>
            </a:r>
            <a:r>
              <a:rPr lang="en-US" dirty="0"/>
              <a:t> </a:t>
            </a:r>
            <a:r>
              <a:rPr lang="en-US" dirty="0" err="1"/>
              <a:t>በኢየሩሳሌም</a:t>
            </a:r>
            <a:r>
              <a:rPr lang="en-US" dirty="0"/>
              <a:t> </a:t>
            </a:r>
            <a:r>
              <a:rPr lang="en-US" dirty="0" err="1"/>
              <a:t>በተደረገው</a:t>
            </a:r>
            <a:r>
              <a:rPr lang="en-US" dirty="0"/>
              <a:t> </a:t>
            </a:r>
            <a:r>
              <a:rPr lang="en-US" dirty="0" err="1"/>
              <a:t>በሐዋርያት</a:t>
            </a:r>
            <a:r>
              <a:rPr lang="en-US" dirty="0"/>
              <a:t> </a:t>
            </a:r>
            <a:r>
              <a:rPr lang="en-US" dirty="0" err="1"/>
              <a:t>ጉባኤ</a:t>
            </a:r>
            <a:r>
              <a:rPr lang="en-US" dirty="0"/>
              <a:t> </a:t>
            </a:r>
            <a:r>
              <a:rPr lang="en-US" dirty="0" err="1"/>
              <a:t>በተላለፈው</a:t>
            </a:r>
            <a:r>
              <a:rPr lang="en-US" dirty="0"/>
              <a:t> </a:t>
            </a:r>
            <a:r>
              <a:rPr lang="en-US" dirty="0" err="1"/>
              <a:t>ሕግና</a:t>
            </a:r>
            <a:r>
              <a:rPr lang="en-US" dirty="0"/>
              <a:t> </a:t>
            </a:r>
            <a:r>
              <a:rPr lang="en-US" dirty="0" err="1"/>
              <a:t>ሥርዓት</a:t>
            </a:r>
            <a:r>
              <a:rPr lang="en-US" dirty="0"/>
              <a:t> </a:t>
            </a:r>
          </a:p>
          <a:p>
            <a:pPr lvl="0" algn="just">
              <a:lnSpc>
                <a:spcPct val="170000"/>
              </a:lnSpc>
            </a:pPr>
            <a:r>
              <a:rPr lang="en-US" dirty="0" err="1"/>
              <a:t>ሀብቷና</a:t>
            </a:r>
            <a:r>
              <a:rPr lang="en-US" dirty="0"/>
              <a:t> </a:t>
            </a:r>
            <a:r>
              <a:rPr lang="en-US" dirty="0" err="1"/>
              <a:t>ንብረቷ</a:t>
            </a:r>
            <a:r>
              <a:rPr lang="en-US" dirty="0"/>
              <a:t> </a:t>
            </a:r>
            <a:r>
              <a:rPr lang="en-US" dirty="0" err="1"/>
              <a:t>ከምዕመናን</a:t>
            </a:r>
            <a:r>
              <a:rPr lang="en-US" dirty="0"/>
              <a:t> </a:t>
            </a:r>
            <a:r>
              <a:rPr lang="en-US" dirty="0" err="1"/>
              <a:t>ተሠብስቦ</a:t>
            </a:r>
            <a:r>
              <a:rPr lang="en-US" dirty="0"/>
              <a:t> </a:t>
            </a:r>
            <a:r>
              <a:rPr lang="en-US" dirty="0" err="1"/>
              <a:t>ለሥራ</a:t>
            </a:r>
            <a:r>
              <a:rPr lang="en-US" dirty="0"/>
              <a:t> </a:t>
            </a:r>
            <a:r>
              <a:rPr lang="en-US" dirty="0" err="1"/>
              <a:t>ማስኬጃና</a:t>
            </a:r>
            <a:r>
              <a:rPr lang="en-US" dirty="0"/>
              <a:t> </a:t>
            </a:r>
            <a:r>
              <a:rPr lang="en-US" dirty="0" err="1"/>
              <a:t>ለችግረኞች</a:t>
            </a:r>
            <a:r>
              <a:rPr lang="en-US" dirty="0"/>
              <a:t> </a:t>
            </a:r>
            <a:r>
              <a:rPr lang="en-US" dirty="0" err="1"/>
              <a:t>መረጃ</a:t>
            </a:r>
            <a:r>
              <a:rPr lang="en-US" dirty="0"/>
              <a:t> </a:t>
            </a:r>
            <a:r>
              <a:rPr lang="en-US" dirty="0" err="1"/>
              <a:t>ይውል</a:t>
            </a:r>
            <a:r>
              <a:rPr lang="en-US" dirty="0"/>
              <a:t> </a:t>
            </a:r>
            <a:r>
              <a:rPr lang="en-US" dirty="0" err="1"/>
              <a:t>ነበር</a:t>
            </a:r>
            <a:endParaRPr lang="en-US" dirty="0"/>
          </a:p>
          <a:p>
            <a:pPr lvl="0" algn="just">
              <a:lnSpc>
                <a:spcPct val="170000"/>
              </a:lnSpc>
            </a:pPr>
            <a:r>
              <a:rPr lang="en-US" dirty="0" err="1"/>
              <a:t>አለመግባባት</a:t>
            </a:r>
            <a:r>
              <a:rPr lang="en-US" dirty="0"/>
              <a:t> </a:t>
            </a:r>
            <a:r>
              <a:rPr lang="en-US" dirty="0" err="1"/>
              <a:t>ሲፈጠርም</a:t>
            </a:r>
            <a:r>
              <a:rPr lang="en-US" dirty="0"/>
              <a:t> </a:t>
            </a:r>
            <a:r>
              <a:rPr lang="en-US" dirty="0" err="1"/>
              <a:t>በፍትሕ</a:t>
            </a:r>
            <a:r>
              <a:rPr lang="en-US" dirty="0"/>
              <a:t> </a:t>
            </a:r>
            <a:r>
              <a:rPr lang="en-US" dirty="0" err="1"/>
              <a:t>መንፈሳዊ</a:t>
            </a:r>
            <a:r>
              <a:rPr lang="en-US" dirty="0"/>
              <a:t> </a:t>
            </a:r>
            <a:r>
              <a:rPr lang="en-US" dirty="0" err="1"/>
              <a:t>መታየት</a:t>
            </a:r>
            <a:r>
              <a:rPr lang="en-US" dirty="0"/>
              <a:t> </a:t>
            </a:r>
            <a:r>
              <a:rPr lang="en-US" dirty="0" err="1"/>
              <a:t>እንዳለበት</a:t>
            </a:r>
            <a:r>
              <a:rPr lang="en-US" dirty="0"/>
              <a:t> </a:t>
            </a:r>
            <a:r>
              <a:rPr lang="en-US" dirty="0" err="1"/>
              <a:t>በመገንዘብ</a:t>
            </a:r>
            <a:r>
              <a:rPr lang="en-US" dirty="0"/>
              <a:t> </a:t>
            </a:r>
          </a:p>
          <a:p>
            <a:pPr algn="just">
              <a:lnSpc>
                <a:spcPct val="170000"/>
              </a:lnSpc>
            </a:pPr>
            <a:r>
              <a:rPr lang="en-US" dirty="0" err="1"/>
              <a:t>ማንኛውም</a:t>
            </a:r>
            <a:r>
              <a:rPr lang="en-US" dirty="0"/>
              <a:t> </a:t>
            </a:r>
            <a:r>
              <a:rPr lang="en-US" dirty="0" err="1"/>
              <a:t>ክርስቲያን</a:t>
            </a:r>
            <a:r>
              <a:rPr lang="en-US" dirty="0"/>
              <a:t> </a:t>
            </a:r>
            <a:r>
              <a:rPr lang="en-US" dirty="0" err="1"/>
              <a:t>ከሚያገኘው</a:t>
            </a:r>
            <a:r>
              <a:rPr lang="en-US" dirty="0"/>
              <a:t>፣ </a:t>
            </a:r>
            <a:r>
              <a:rPr lang="en-US" dirty="0" err="1"/>
              <a:t>አሥራቱን</a:t>
            </a:r>
            <a:r>
              <a:rPr lang="en-US" dirty="0"/>
              <a:t>፣ </a:t>
            </a:r>
            <a:r>
              <a:rPr lang="en-US" dirty="0" err="1"/>
              <a:t>በኩራቱን</a:t>
            </a:r>
            <a:r>
              <a:rPr lang="en-US" dirty="0"/>
              <a:t> </a:t>
            </a:r>
            <a:r>
              <a:rPr lang="en-US" dirty="0" err="1"/>
              <a:t>ቀዳሞያቱን</a:t>
            </a:r>
            <a:r>
              <a:rPr lang="en-US" dirty="0"/>
              <a:t> </a:t>
            </a:r>
            <a:r>
              <a:rPr lang="en-US" dirty="0" err="1"/>
              <a:t>መክፈል</a:t>
            </a:r>
            <a:r>
              <a:rPr lang="en-US" dirty="0"/>
              <a:t> </a:t>
            </a:r>
            <a:r>
              <a:rPr lang="en-US" dirty="0" err="1"/>
              <a:t>ክርስቲያናዊ</a:t>
            </a:r>
            <a:r>
              <a:rPr lang="en-US" dirty="0"/>
              <a:t> </a:t>
            </a:r>
            <a:r>
              <a:rPr lang="en-US" dirty="0" err="1"/>
              <a:t>ግዴታ</a:t>
            </a:r>
            <a:r>
              <a:rPr lang="en-US" dirty="0"/>
              <a:t> </a:t>
            </a:r>
            <a:r>
              <a:rPr lang="en-US" dirty="0" err="1"/>
              <a:t>መሆኑ</a:t>
            </a:r>
            <a:r>
              <a:rPr lang="en-US" dirty="0"/>
              <a:t> </a:t>
            </a:r>
            <a:r>
              <a:rPr lang="en-US" dirty="0" err="1"/>
              <a:t>ለማሳወቅም</a:t>
            </a:r>
            <a:r>
              <a:rPr lang="en-US" dirty="0"/>
              <a:t> </a:t>
            </a:r>
            <a:r>
              <a:rPr lang="en-US" dirty="0" err="1"/>
              <a:t>ነው</a:t>
            </a:r>
            <a:r>
              <a:rPr lang="en-US" dirty="0"/>
              <a:t>፡፡ </a:t>
            </a:r>
            <a:r>
              <a:rPr lang="en-US" dirty="0" err="1"/>
              <a:t>ዘሌ</a:t>
            </a:r>
            <a:r>
              <a:rPr lang="en-US" dirty="0"/>
              <a:t> 27፡ 26-33 </a:t>
            </a:r>
            <a:r>
              <a:rPr lang="en-US" dirty="0" err="1"/>
              <a:t>ዘዳ</a:t>
            </a:r>
            <a:r>
              <a:rPr lang="en-US" dirty="0"/>
              <a:t> 14፡22 </a:t>
            </a:r>
            <a:r>
              <a:rPr lang="en-US" dirty="0" err="1"/>
              <a:t>ዘፍ</a:t>
            </a:r>
            <a:r>
              <a:rPr lang="en-US" dirty="0"/>
              <a:t> 18፡20-29 </a:t>
            </a:r>
            <a:r>
              <a:rPr lang="en-US" dirty="0" err="1"/>
              <a:t>ሚል</a:t>
            </a:r>
            <a:r>
              <a:rPr lang="en-US" dirty="0"/>
              <a:t> 3፡7-12 1ኛ </a:t>
            </a:r>
            <a:r>
              <a:rPr lang="en-US" dirty="0" err="1"/>
              <a:t>ቆሮ</a:t>
            </a:r>
            <a:r>
              <a:rPr lang="en-US" dirty="0"/>
              <a:t> 16፡1-5 </a:t>
            </a:r>
            <a:r>
              <a:rPr lang="en-US" dirty="0" err="1"/>
              <a:t>በጠቅላላው</a:t>
            </a:r>
            <a:r>
              <a:rPr lang="en-US" dirty="0"/>
              <a:t> </a:t>
            </a:r>
            <a:r>
              <a:rPr lang="en-US" dirty="0" err="1"/>
              <a:t>ቤተ</a:t>
            </a:r>
            <a:r>
              <a:rPr lang="en-US" dirty="0"/>
              <a:t> </a:t>
            </a:r>
            <a:r>
              <a:rPr lang="en-US" dirty="0" err="1"/>
              <a:t>ክርስቲያን</a:t>
            </a:r>
            <a:r>
              <a:rPr lang="en-US" dirty="0"/>
              <a:t> </a:t>
            </a:r>
            <a:r>
              <a:rPr lang="en-US" dirty="0" err="1"/>
              <a:t>በአስተዳደር</a:t>
            </a:r>
            <a:r>
              <a:rPr lang="en-US" dirty="0"/>
              <a:t> </a:t>
            </a:r>
            <a:r>
              <a:rPr lang="en-US" dirty="0" err="1"/>
              <a:t>በፍትሕ</a:t>
            </a:r>
            <a:r>
              <a:rPr lang="en-US" dirty="0"/>
              <a:t> </a:t>
            </a:r>
            <a:r>
              <a:rPr lang="en-US" dirty="0" err="1"/>
              <a:t>መንፈሳዊ</a:t>
            </a:r>
            <a:r>
              <a:rPr lang="en-US" dirty="0"/>
              <a:t> </a:t>
            </a:r>
            <a:r>
              <a:rPr lang="en-US" dirty="0" err="1"/>
              <a:t>በአገልግሎትና</a:t>
            </a:r>
            <a:r>
              <a:rPr lang="en-US" dirty="0"/>
              <a:t> </a:t>
            </a:r>
            <a:r>
              <a:rPr lang="en-US" dirty="0" err="1"/>
              <a:t>በምጣኔ</a:t>
            </a:r>
            <a:r>
              <a:rPr lang="en-US" dirty="0"/>
              <a:t> </a:t>
            </a:r>
            <a:r>
              <a:rPr lang="en-US" dirty="0" err="1"/>
              <a:t>ሀብት</a:t>
            </a:r>
            <a:r>
              <a:rPr lang="en-US" dirty="0"/>
              <a:t> </a:t>
            </a:r>
            <a:r>
              <a:rPr lang="en-US" dirty="0" err="1"/>
              <a:t>በኩል</a:t>
            </a:r>
            <a:r>
              <a:rPr lang="en-US" dirty="0"/>
              <a:t> </a:t>
            </a:r>
            <a:r>
              <a:rPr lang="en-US" dirty="0" err="1"/>
              <a:t>በራሷ</a:t>
            </a:r>
            <a:r>
              <a:rPr lang="en-US" dirty="0"/>
              <a:t> </a:t>
            </a:r>
            <a:r>
              <a:rPr lang="en-US" dirty="0" err="1"/>
              <a:t>ሕግና</a:t>
            </a:r>
            <a:r>
              <a:rPr lang="en-US" dirty="0"/>
              <a:t> </a:t>
            </a:r>
            <a:r>
              <a:rPr lang="en-US" dirty="0" err="1"/>
              <a:t>ሥርዐት</a:t>
            </a:r>
            <a:r>
              <a:rPr lang="en-US" dirty="0"/>
              <a:t> </a:t>
            </a:r>
            <a:r>
              <a:rPr lang="en-US" dirty="0" err="1"/>
              <a:t>በመመራትና</a:t>
            </a:r>
            <a:r>
              <a:rPr lang="en-US" dirty="0"/>
              <a:t> </a:t>
            </a:r>
            <a:r>
              <a:rPr lang="en-US" dirty="0" err="1"/>
              <a:t>በመደራጀት</a:t>
            </a:r>
            <a:r>
              <a:rPr lang="en-US" dirty="0"/>
              <a:t> </a:t>
            </a:r>
            <a:r>
              <a:rPr lang="en-US" dirty="0" err="1"/>
              <a:t>እንድትሠራ</a:t>
            </a:r>
            <a:r>
              <a:rPr lang="en-US" dirty="0"/>
              <a:t> </a:t>
            </a:r>
            <a:r>
              <a:rPr lang="en-US" dirty="0" err="1"/>
              <a:t>ለማድረግ</a:t>
            </a:r>
            <a:r>
              <a:rPr lang="en-US" dirty="0"/>
              <a:t> </a:t>
            </a:r>
            <a:r>
              <a:rPr lang="en-US" dirty="0" err="1"/>
              <a:t>ነው</a:t>
            </a:r>
            <a:r>
              <a:rPr lang="en-US" dirty="0" smtClean="0"/>
              <a:t>፡፡</a:t>
            </a:r>
            <a:endParaRPr lang="en-US" dirty="0"/>
          </a:p>
        </p:txBody>
      </p:sp>
    </p:spTree>
    <p:extLst>
      <p:ext uri="{BB962C8B-B14F-4D97-AF65-F5344CB8AC3E}">
        <p14:creationId xmlns:p14="http://schemas.microsoft.com/office/powerpoint/2010/main" val="1140508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62500" lnSpcReduction="20000"/>
          </a:bodyPr>
          <a:lstStyle/>
          <a:p>
            <a:pPr algn="ctr">
              <a:lnSpc>
                <a:spcPct val="170000"/>
              </a:lnSpc>
              <a:buNone/>
            </a:pPr>
            <a:r>
              <a:rPr lang="en-US" b="1" dirty="0" err="1" smtClean="0">
                <a:solidFill>
                  <a:srgbClr val="00B0F0"/>
                </a:solidFill>
              </a:rPr>
              <a:t>የሰበካ</a:t>
            </a:r>
            <a:r>
              <a:rPr lang="en-US" b="1" dirty="0" smtClean="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ጉባኤ</a:t>
            </a:r>
            <a:endParaRPr lang="en-US" dirty="0">
              <a:solidFill>
                <a:srgbClr val="00B0F0"/>
              </a:solidFill>
            </a:endParaRPr>
          </a:p>
          <a:p>
            <a:pPr lvl="0" algn="just">
              <a:lnSpc>
                <a:spcPct val="170000"/>
              </a:lnSpc>
            </a:pPr>
            <a:r>
              <a:rPr lang="en-US" b="1" dirty="0" err="1">
                <a:solidFill>
                  <a:srgbClr val="00B0F0"/>
                </a:solidFill>
              </a:rPr>
              <a:t>በአጥቢያ</a:t>
            </a:r>
            <a:r>
              <a:rPr lang="en-US" b="1" dirty="0">
                <a:solidFill>
                  <a:srgbClr val="00B0F0"/>
                </a:solidFill>
              </a:rPr>
              <a:t> </a:t>
            </a:r>
            <a:r>
              <a:rPr lang="en-US" b="1" dirty="0" err="1">
                <a:solidFill>
                  <a:srgbClr val="00B0F0"/>
                </a:solidFill>
              </a:rPr>
              <a:t>ደረጃ</a:t>
            </a:r>
            <a:r>
              <a:rPr lang="en-US" dirty="0">
                <a:solidFill>
                  <a:srgbClr val="00B0F0"/>
                </a:solidFill>
              </a:rPr>
              <a:t>፡- </a:t>
            </a:r>
            <a:r>
              <a:rPr lang="en-US" dirty="0" err="1"/>
              <a:t>ለተቋቋመው</a:t>
            </a:r>
            <a:r>
              <a:rPr lang="en-US" dirty="0"/>
              <a:t>  </a:t>
            </a:r>
            <a:r>
              <a:rPr lang="en-US" dirty="0" err="1"/>
              <a:t>የቤተ</a:t>
            </a:r>
            <a:r>
              <a:rPr lang="en-US" dirty="0"/>
              <a:t> </a:t>
            </a:r>
            <a:r>
              <a:rPr lang="en-US" dirty="0" err="1"/>
              <a:t>ክርስቲያን</a:t>
            </a:r>
            <a:r>
              <a:rPr lang="en-US" dirty="0"/>
              <a:t> </a:t>
            </a:r>
            <a:r>
              <a:rPr lang="en-US" dirty="0" err="1"/>
              <a:t>ሰበካ</a:t>
            </a:r>
            <a:r>
              <a:rPr lang="en-US" dirty="0"/>
              <a:t> </a:t>
            </a:r>
            <a:r>
              <a:rPr lang="en-US" dirty="0" err="1"/>
              <a:t>መንፈሳዊ</a:t>
            </a:r>
            <a:r>
              <a:rPr lang="en-US" dirty="0"/>
              <a:t> </a:t>
            </a:r>
            <a:r>
              <a:rPr lang="en-US" dirty="0" err="1"/>
              <a:t>አስተዳደር</a:t>
            </a:r>
            <a:r>
              <a:rPr lang="en-US" dirty="0"/>
              <a:t> </a:t>
            </a:r>
            <a:r>
              <a:rPr lang="en-US" dirty="0" err="1" smtClean="0"/>
              <a:t>ጉባኤ</a:t>
            </a:r>
            <a:r>
              <a:rPr lang="en-US" dirty="0" smtClean="0"/>
              <a:t> (</a:t>
            </a:r>
            <a:r>
              <a:rPr lang="en-US" dirty="0" err="1"/>
              <a:t>ሥራ</a:t>
            </a:r>
            <a:r>
              <a:rPr lang="en-US" dirty="0"/>
              <a:t> </a:t>
            </a:r>
            <a:r>
              <a:rPr lang="en-US" dirty="0" err="1"/>
              <a:t>አስፈፃሚ</a:t>
            </a:r>
            <a:r>
              <a:rPr lang="en-US" dirty="0"/>
              <a:t> </a:t>
            </a:r>
            <a:r>
              <a:rPr lang="en-US" dirty="0" err="1"/>
              <a:t>ኮሚቴ</a:t>
            </a:r>
            <a:r>
              <a:rPr lang="en-US" dirty="0"/>
              <a:t>) </a:t>
            </a:r>
          </a:p>
          <a:p>
            <a:pPr lvl="0" algn="just">
              <a:lnSpc>
                <a:spcPct val="170000"/>
              </a:lnSpc>
            </a:pPr>
            <a:r>
              <a:rPr lang="en-US" dirty="0" err="1"/>
              <a:t>በሀብታቸው</a:t>
            </a:r>
            <a:endParaRPr lang="en-US" dirty="0"/>
          </a:p>
          <a:p>
            <a:pPr lvl="0" algn="just">
              <a:lnSpc>
                <a:spcPct val="170000"/>
              </a:lnSpc>
              <a:buFont typeface="Wingdings" pitchFamily="2" charset="2"/>
              <a:buChar char="§"/>
            </a:pPr>
            <a:r>
              <a:rPr lang="en-US" dirty="0" err="1" smtClean="0"/>
              <a:t>በአገልግሎታቸው</a:t>
            </a:r>
            <a:r>
              <a:rPr lang="en-US" dirty="0" smtClean="0"/>
              <a:t> </a:t>
            </a:r>
            <a:r>
              <a:rPr lang="en-US" dirty="0" err="1" smtClean="0"/>
              <a:t>የሚረዱ</a:t>
            </a:r>
            <a:r>
              <a:rPr lang="en-US" dirty="0"/>
              <a:t>፡	</a:t>
            </a:r>
            <a:endParaRPr lang="en-US" dirty="0" smtClean="0"/>
          </a:p>
          <a:p>
            <a:pPr lvl="0" algn="just">
              <a:lnSpc>
                <a:spcPct val="170000"/>
              </a:lnSpc>
              <a:buFont typeface="Wingdings" pitchFamily="2" charset="2"/>
              <a:buChar char="§"/>
            </a:pPr>
            <a:r>
              <a:rPr lang="en-US" dirty="0" err="1" smtClean="0"/>
              <a:t>ካህናት</a:t>
            </a:r>
            <a:endParaRPr lang="en-US" dirty="0"/>
          </a:p>
          <a:p>
            <a:pPr lvl="0" algn="just">
              <a:lnSpc>
                <a:spcPct val="170000"/>
              </a:lnSpc>
              <a:buFont typeface="Wingdings" pitchFamily="2" charset="2"/>
              <a:buChar char="§"/>
            </a:pPr>
            <a:r>
              <a:rPr lang="en-US" dirty="0" err="1"/>
              <a:t>ምእመናን</a:t>
            </a:r>
            <a:endParaRPr lang="en-US" dirty="0"/>
          </a:p>
          <a:p>
            <a:pPr lvl="0" algn="just">
              <a:lnSpc>
                <a:spcPct val="170000"/>
              </a:lnSpc>
            </a:pPr>
            <a:r>
              <a:rPr lang="en-US" dirty="0" err="1"/>
              <a:t>የሰ</a:t>
            </a:r>
            <a:r>
              <a:rPr lang="en-US" dirty="0"/>
              <a:t>/ት/</a:t>
            </a:r>
            <a:r>
              <a:rPr lang="en-US" dirty="0" err="1"/>
              <a:t>ቤት</a:t>
            </a:r>
            <a:r>
              <a:rPr lang="en-US" dirty="0"/>
              <a:t> </a:t>
            </a:r>
            <a:r>
              <a:rPr lang="en-US" dirty="0" err="1"/>
              <a:t>ወጣቶች</a:t>
            </a:r>
            <a:r>
              <a:rPr lang="en-US" dirty="0"/>
              <a:t> </a:t>
            </a:r>
            <a:r>
              <a:rPr lang="en-US" dirty="0" err="1"/>
              <a:t>ስብስብ</a:t>
            </a:r>
            <a:r>
              <a:rPr lang="en-US" dirty="0"/>
              <a:t> </a:t>
            </a:r>
            <a:r>
              <a:rPr lang="en-US" dirty="0" err="1"/>
              <a:t>ነው</a:t>
            </a:r>
            <a:endParaRPr lang="en-US" dirty="0"/>
          </a:p>
          <a:p>
            <a:pPr lvl="0" algn="just">
              <a:lnSpc>
                <a:spcPct val="170000"/>
              </a:lnSpc>
              <a:buNone/>
            </a:pPr>
            <a:r>
              <a:rPr lang="en-US" b="1" dirty="0" err="1">
                <a:solidFill>
                  <a:srgbClr val="00B0F0"/>
                </a:solidFill>
              </a:rPr>
              <a:t>በወረዳ</a:t>
            </a:r>
            <a:r>
              <a:rPr lang="en-US" b="1" dirty="0">
                <a:solidFill>
                  <a:srgbClr val="00B0F0"/>
                </a:solidFill>
              </a:rPr>
              <a:t> </a:t>
            </a:r>
            <a:r>
              <a:rPr lang="en-US" b="1" dirty="0" err="1">
                <a:solidFill>
                  <a:srgbClr val="00B0F0"/>
                </a:solidFill>
              </a:rPr>
              <a:t>ደረጃ</a:t>
            </a:r>
            <a:r>
              <a:rPr lang="en-US" b="1" dirty="0">
                <a:solidFill>
                  <a:srgbClr val="00B0F0"/>
                </a:solidFill>
              </a:rPr>
              <a:t>፡-</a:t>
            </a:r>
            <a:r>
              <a:rPr lang="en-US" dirty="0">
                <a:solidFill>
                  <a:srgbClr val="00B0F0"/>
                </a:solidFill>
              </a:rPr>
              <a:t> </a:t>
            </a:r>
            <a:r>
              <a:rPr lang="en-US" dirty="0" err="1"/>
              <a:t>ከእያንዳንዱ</a:t>
            </a:r>
            <a:r>
              <a:rPr lang="en-US" dirty="0"/>
              <a:t> </a:t>
            </a:r>
            <a:r>
              <a:rPr lang="en-US" dirty="0" err="1"/>
              <a:t>አጥቢያ</a:t>
            </a:r>
            <a:r>
              <a:rPr lang="en-US" dirty="0"/>
              <a:t> </a:t>
            </a:r>
            <a:r>
              <a:rPr lang="en-US" dirty="0" err="1"/>
              <a:t>የተወከሉ</a:t>
            </a:r>
            <a:r>
              <a:rPr lang="en-US" dirty="0"/>
              <a:t> </a:t>
            </a:r>
            <a:r>
              <a:rPr lang="en-US" dirty="0" err="1"/>
              <a:t>ካህናት</a:t>
            </a:r>
            <a:r>
              <a:rPr lang="en-US" dirty="0"/>
              <a:t> </a:t>
            </a:r>
            <a:r>
              <a:rPr lang="en-US" dirty="0" err="1"/>
              <a:t>የሰ</a:t>
            </a:r>
            <a:r>
              <a:rPr lang="en-US" dirty="0"/>
              <a:t>/ት/</a:t>
            </a:r>
            <a:r>
              <a:rPr lang="en-US" dirty="0" err="1"/>
              <a:t>ቤት</a:t>
            </a:r>
            <a:r>
              <a:rPr lang="en-US" dirty="0"/>
              <a:t> </a:t>
            </a:r>
            <a:r>
              <a:rPr lang="en-US" dirty="0" err="1"/>
              <a:t>ወጣቶች</a:t>
            </a:r>
            <a:r>
              <a:rPr lang="en-US" dirty="0"/>
              <a:t> </a:t>
            </a:r>
            <a:r>
              <a:rPr lang="en-US" dirty="0" err="1"/>
              <a:t>ስብስብ</a:t>
            </a:r>
            <a:r>
              <a:rPr lang="en-US" dirty="0"/>
              <a:t> </a:t>
            </a:r>
            <a:r>
              <a:rPr lang="en-US" dirty="0" err="1"/>
              <a:t>ሆኖ</a:t>
            </a:r>
            <a:r>
              <a:rPr lang="en-US" dirty="0"/>
              <a:t> </a:t>
            </a:r>
            <a:r>
              <a:rPr lang="en-US" dirty="0" err="1"/>
              <a:t>የሰበካውን</a:t>
            </a:r>
            <a:r>
              <a:rPr lang="en-US" dirty="0"/>
              <a:t> </a:t>
            </a:r>
            <a:r>
              <a:rPr lang="en-US" dirty="0" err="1"/>
              <a:t>ሀብትና</a:t>
            </a:r>
            <a:r>
              <a:rPr lang="en-US" dirty="0"/>
              <a:t> </a:t>
            </a:r>
            <a:r>
              <a:rPr lang="en-US" dirty="0" err="1"/>
              <a:t>አገልግሎት</a:t>
            </a:r>
            <a:r>
              <a:rPr lang="en-US" dirty="0"/>
              <a:t> </a:t>
            </a:r>
            <a:r>
              <a:rPr lang="en-US" dirty="0" err="1"/>
              <a:t>የሚያስፋፋና</a:t>
            </a:r>
            <a:r>
              <a:rPr lang="en-US" dirty="0"/>
              <a:t> </a:t>
            </a:r>
            <a:r>
              <a:rPr lang="en-US" dirty="0" err="1"/>
              <a:t>የሚቆጣጠሩ</a:t>
            </a:r>
            <a:r>
              <a:rPr lang="en-US" dirty="0"/>
              <a:t> </a:t>
            </a:r>
            <a:r>
              <a:rPr lang="en-US" dirty="0" err="1"/>
              <a:t>ናቸው</a:t>
            </a:r>
            <a:r>
              <a:rPr lang="en-US" dirty="0"/>
              <a:t>፡፡</a:t>
            </a:r>
          </a:p>
          <a:p>
            <a:pPr lvl="0" algn="just">
              <a:lnSpc>
                <a:spcPct val="170000"/>
              </a:lnSpc>
              <a:buNone/>
            </a:pPr>
            <a:r>
              <a:rPr lang="en-US" b="1" dirty="0" err="1" smtClean="0">
                <a:solidFill>
                  <a:srgbClr val="00B0F0"/>
                </a:solidFill>
              </a:rPr>
              <a:t>በሀ</a:t>
            </a:r>
            <a:r>
              <a:rPr lang="en-US" b="1" dirty="0" smtClean="0">
                <a:solidFill>
                  <a:srgbClr val="00B0F0"/>
                </a:solidFill>
              </a:rPr>
              <a:t>/</a:t>
            </a:r>
            <a:r>
              <a:rPr lang="en-US" b="1" dirty="0" err="1" smtClean="0">
                <a:solidFill>
                  <a:srgbClr val="00B0F0"/>
                </a:solidFill>
              </a:rPr>
              <a:t>ስብከት</a:t>
            </a:r>
            <a:r>
              <a:rPr lang="en-US" b="1" dirty="0" smtClean="0">
                <a:solidFill>
                  <a:srgbClr val="00B0F0"/>
                </a:solidFill>
              </a:rPr>
              <a:t> </a:t>
            </a:r>
            <a:r>
              <a:rPr lang="en-US" b="1" dirty="0" err="1">
                <a:solidFill>
                  <a:srgbClr val="00B0F0"/>
                </a:solidFill>
              </a:rPr>
              <a:t>ደረጃ</a:t>
            </a:r>
            <a:r>
              <a:rPr lang="en-US" b="1" dirty="0">
                <a:solidFill>
                  <a:srgbClr val="00B0F0"/>
                </a:solidFill>
              </a:rPr>
              <a:t>፡-</a:t>
            </a:r>
            <a:r>
              <a:rPr lang="en-US" dirty="0">
                <a:solidFill>
                  <a:srgbClr val="00B0F0"/>
                </a:solidFill>
              </a:rPr>
              <a:t> </a:t>
            </a:r>
            <a:r>
              <a:rPr lang="en-US" dirty="0" err="1"/>
              <a:t>ከእያንዳንዱ</a:t>
            </a:r>
            <a:r>
              <a:rPr lang="en-US" dirty="0"/>
              <a:t> </a:t>
            </a:r>
            <a:r>
              <a:rPr lang="en-US" dirty="0" err="1"/>
              <a:t>ወረዳ</a:t>
            </a:r>
            <a:r>
              <a:rPr lang="en-US" dirty="0"/>
              <a:t> </a:t>
            </a:r>
            <a:r>
              <a:rPr lang="en-US" dirty="0" err="1"/>
              <a:t>የተወከሉ</a:t>
            </a:r>
            <a:r>
              <a:rPr lang="en-US" dirty="0"/>
              <a:t> </a:t>
            </a:r>
            <a:r>
              <a:rPr lang="en-US" dirty="0" err="1"/>
              <a:t>ካህናት</a:t>
            </a:r>
            <a:r>
              <a:rPr lang="en-US" dirty="0"/>
              <a:t> </a:t>
            </a:r>
            <a:r>
              <a:rPr lang="en-US" dirty="0" err="1"/>
              <a:t>ምእመናን</a:t>
            </a:r>
            <a:r>
              <a:rPr lang="en-US" dirty="0"/>
              <a:t> ሰ/ት/</a:t>
            </a:r>
            <a:r>
              <a:rPr lang="en-US" dirty="0" err="1"/>
              <a:t>ቤት</a:t>
            </a:r>
            <a:r>
              <a:rPr lang="en-US" dirty="0"/>
              <a:t> </a:t>
            </a:r>
            <a:r>
              <a:rPr lang="en-US" dirty="0" err="1"/>
              <a:t>ወጣቶች</a:t>
            </a:r>
            <a:r>
              <a:rPr lang="en-US" dirty="0"/>
              <a:t> </a:t>
            </a:r>
            <a:r>
              <a:rPr lang="en-US" dirty="0" err="1"/>
              <a:t>የሚገኙበት</a:t>
            </a:r>
            <a:r>
              <a:rPr lang="en-US" dirty="0"/>
              <a:t> </a:t>
            </a:r>
            <a:r>
              <a:rPr lang="en-US" dirty="0" err="1"/>
              <a:t>የመንበረ</a:t>
            </a:r>
            <a:r>
              <a:rPr lang="en-US" dirty="0"/>
              <a:t> </a:t>
            </a:r>
            <a:r>
              <a:rPr lang="en-US" dirty="0" err="1"/>
              <a:t>ጵጵስና</a:t>
            </a:r>
            <a:r>
              <a:rPr lang="en-US" dirty="0"/>
              <a:t> ሀ/</a:t>
            </a:r>
            <a:r>
              <a:rPr lang="en-US" dirty="0" err="1"/>
              <a:t>ስብከት</a:t>
            </a:r>
            <a:r>
              <a:rPr lang="en-US" dirty="0"/>
              <a:t> </a:t>
            </a:r>
            <a:r>
              <a:rPr lang="en-US" dirty="0" err="1"/>
              <a:t>ጠቅላላ</a:t>
            </a:r>
            <a:r>
              <a:rPr lang="en-US" dirty="0"/>
              <a:t> </a:t>
            </a:r>
            <a:r>
              <a:rPr lang="en-US" dirty="0" err="1"/>
              <a:t>መንፈሳዊ</a:t>
            </a:r>
            <a:r>
              <a:rPr lang="en-US" dirty="0"/>
              <a:t> </a:t>
            </a:r>
            <a:r>
              <a:rPr lang="en-US" dirty="0" err="1"/>
              <a:t>ጉባኤ</a:t>
            </a:r>
            <a:r>
              <a:rPr lang="en-US" dirty="0"/>
              <a:t> </a:t>
            </a:r>
            <a:r>
              <a:rPr lang="en-US" dirty="0" err="1"/>
              <a:t>ነው</a:t>
            </a:r>
            <a:r>
              <a:rPr lang="en-US" dirty="0"/>
              <a:t>፡፡</a:t>
            </a:r>
          </a:p>
          <a:p>
            <a:pPr lvl="0" algn="just">
              <a:lnSpc>
                <a:spcPct val="170000"/>
              </a:lnSpc>
              <a:buNone/>
            </a:pPr>
            <a:r>
              <a:rPr lang="en-US" b="1" dirty="0" err="1">
                <a:solidFill>
                  <a:srgbClr val="00B0F0"/>
                </a:solidFill>
              </a:rPr>
              <a:t>በመንበረ</a:t>
            </a:r>
            <a:r>
              <a:rPr lang="en-US" b="1" dirty="0">
                <a:solidFill>
                  <a:srgbClr val="00B0F0"/>
                </a:solidFill>
              </a:rPr>
              <a:t> </a:t>
            </a:r>
            <a:r>
              <a:rPr lang="en-US" b="1" dirty="0" err="1">
                <a:solidFill>
                  <a:srgbClr val="00B0F0"/>
                </a:solidFill>
              </a:rPr>
              <a:t>ፓትሪያርክ</a:t>
            </a:r>
            <a:r>
              <a:rPr lang="en-US" b="1" dirty="0">
                <a:solidFill>
                  <a:srgbClr val="00B0F0"/>
                </a:solidFill>
              </a:rPr>
              <a:t> </a:t>
            </a:r>
            <a:r>
              <a:rPr lang="en-US" b="1" dirty="0" err="1">
                <a:solidFill>
                  <a:srgbClr val="00B0F0"/>
                </a:solidFill>
              </a:rPr>
              <a:t>ደረጃ</a:t>
            </a:r>
            <a:r>
              <a:rPr lang="en-US" b="1" dirty="0">
                <a:solidFill>
                  <a:srgbClr val="00B0F0"/>
                </a:solidFill>
              </a:rPr>
              <a:t>፡</a:t>
            </a:r>
            <a:r>
              <a:rPr lang="en-US" dirty="0">
                <a:solidFill>
                  <a:srgbClr val="00B0F0"/>
                </a:solidFill>
              </a:rPr>
              <a:t>- </a:t>
            </a:r>
            <a:r>
              <a:rPr lang="en-US" dirty="0" err="1"/>
              <a:t>ከእያንዳንዱ</a:t>
            </a:r>
            <a:r>
              <a:rPr lang="en-US" dirty="0"/>
              <a:t> </a:t>
            </a:r>
            <a:r>
              <a:rPr lang="en-US" dirty="0" err="1"/>
              <a:t>መንበረ</a:t>
            </a:r>
            <a:r>
              <a:rPr lang="en-US" dirty="0"/>
              <a:t> </a:t>
            </a:r>
            <a:r>
              <a:rPr lang="en-US" dirty="0" err="1"/>
              <a:t>ጵጵስና</a:t>
            </a:r>
            <a:r>
              <a:rPr lang="en-US" dirty="0"/>
              <a:t> ሀ/</a:t>
            </a:r>
            <a:r>
              <a:rPr lang="en-US" dirty="0" err="1"/>
              <a:t>ስብከት</a:t>
            </a:r>
            <a:r>
              <a:rPr lang="en-US" dirty="0"/>
              <a:t> </a:t>
            </a:r>
            <a:r>
              <a:rPr lang="en-US" dirty="0" err="1"/>
              <a:t>ለተወከሉ</a:t>
            </a:r>
            <a:r>
              <a:rPr lang="en-US" dirty="0"/>
              <a:t> </a:t>
            </a:r>
            <a:r>
              <a:rPr lang="en-US" dirty="0" err="1"/>
              <a:t>ካህናት</a:t>
            </a:r>
            <a:r>
              <a:rPr lang="en-US" dirty="0"/>
              <a:t> </a:t>
            </a:r>
            <a:r>
              <a:rPr lang="en-US" dirty="0" err="1"/>
              <a:t>ምእመናን</a:t>
            </a:r>
            <a:r>
              <a:rPr lang="en-US" dirty="0"/>
              <a:t> ሰ/ት/</a:t>
            </a:r>
            <a:r>
              <a:rPr lang="en-US" dirty="0" err="1"/>
              <a:t>ቤት</a:t>
            </a:r>
            <a:r>
              <a:rPr lang="en-US" dirty="0"/>
              <a:t> </a:t>
            </a:r>
            <a:r>
              <a:rPr lang="en-US" dirty="0" err="1"/>
              <a:t>ወጣቶች</a:t>
            </a:r>
            <a:r>
              <a:rPr lang="en-US" dirty="0"/>
              <a:t> </a:t>
            </a:r>
            <a:r>
              <a:rPr lang="en-US" dirty="0" err="1"/>
              <a:t>ስብስብ</a:t>
            </a:r>
            <a:r>
              <a:rPr lang="en-US" dirty="0"/>
              <a:t> </a:t>
            </a:r>
            <a:r>
              <a:rPr lang="en-US" dirty="0" err="1"/>
              <a:t>ነው</a:t>
            </a:r>
            <a:r>
              <a:rPr lang="en-US" dirty="0" smtClean="0"/>
              <a:t>፡፡</a:t>
            </a:r>
            <a:endParaRPr lang="en-US" dirty="0"/>
          </a:p>
        </p:txBody>
      </p:sp>
    </p:spTree>
    <p:extLst>
      <p:ext uri="{BB962C8B-B14F-4D97-AF65-F5344CB8AC3E}">
        <p14:creationId xmlns:p14="http://schemas.microsoft.com/office/powerpoint/2010/main" val="14261487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a:bodyPr>
          <a:lstStyle/>
          <a:p>
            <a:pPr algn="ctr">
              <a:lnSpc>
                <a:spcPct val="150000"/>
              </a:lnSpc>
              <a:buNone/>
            </a:pPr>
            <a:r>
              <a:rPr lang="en-US" b="1" dirty="0" err="1">
                <a:solidFill>
                  <a:srgbClr val="00B0F0"/>
                </a:solidFill>
              </a:rPr>
              <a:t>የሰበካ</a:t>
            </a:r>
            <a:r>
              <a:rPr lang="en-US" b="1" dirty="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ጉባኤ</a:t>
            </a:r>
            <a:r>
              <a:rPr lang="en-US" b="1" dirty="0">
                <a:solidFill>
                  <a:srgbClr val="00B0F0"/>
                </a:solidFill>
              </a:rPr>
              <a:t> </a:t>
            </a:r>
            <a:r>
              <a:rPr lang="en-US" b="1" dirty="0" err="1">
                <a:solidFill>
                  <a:srgbClr val="00B0F0"/>
                </a:solidFill>
              </a:rPr>
              <a:t>ዓላማ</a:t>
            </a:r>
            <a:endParaRPr lang="en-US" dirty="0">
              <a:solidFill>
                <a:srgbClr val="00B0F0"/>
              </a:solidFill>
            </a:endParaRPr>
          </a:p>
          <a:p>
            <a:pPr lvl="0" algn="just">
              <a:lnSpc>
                <a:spcPct val="150000"/>
              </a:lnSpc>
            </a:pPr>
            <a:r>
              <a:rPr lang="en-US" dirty="0" err="1"/>
              <a:t>ቅድስት</a:t>
            </a:r>
            <a:r>
              <a:rPr lang="en-US" dirty="0"/>
              <a:t> </a:t>
            </a:r>
            <a:r>
              <a:rPr lang="en-US" dirty="0" err="1"/>
              <a:t>ቤተ</a:t>
            </a:r>
            <a:r>
              <a:rPr lang="en-US" dirty="0"/>
              <a:t> </a:t>
            </a:r>
            <a:r>
              <a:rPr lang="en-US" dirty="0" err="1"/>
              <a:t>ክርስቲያንን</a:t>
            </a:r>
            <a:r>
              <a:rPr lang="en-US" dirty="0"/>
              <a:t> </a:t>
            </a:r>
            <a:r>
              <a:rPr lang="en-US" dirty="0" err="1"/>
              <a:t>ለመጠበቅና</a:t>
            </a:r>
            <a:r>
              <a:rPr lang="en-US" dirty="0"/>
              <a:t> </a:t>
            </a:r>
            <a:r>
              <a:rPr lang="en-US" dirty="0" err="1"/>
              <a:t>አገልግሎቷንም</a:t>
            </a:r>
            <a:r>
              <a:rPr lang="en-US" dirty="0"/>
              <a:t> </a:t>
            </a:r>
            <a:r>
              <a:rPr lang="en-US" dirty="0" err="1"/>
              <a:t>የተሟላ</a:t>
            </a:r>
            <a:r>
              <a:rPr lang="en-US" dirty="0"/>
              <a:t> </a:t>
            </a:r>
            <a:r>
              <a:rPr lang="en-US" dirty="0" err="1"/>
              <a:t>እንዲሆን</a:t>
            </a:r>
            <a:r>
              <a:rPr lang="en-US" dirty="0"/>
              <a:t> </a:t>
            </a:r>
            <a:r>
              <a:rPr lang="en-US" dirty="0" err="1"/>
              <a:t>ማድረግ</a:t>
            </a:r>
            <a:r>
              <a:rPr lang="en-US" dirty="0"/>
              <a:t>፣</a:t>
            </a:r>
          </a:p>
          <a:p>
            <a:pPr lvl="0" algn="just">
              <a:lnSpc>
                <a:spcPct val="150000"/>
              </a:lnSpc>
            </a:pPr>
            <a:r>
              <a:rPr lang="en-US" dirty="0" err="1"/>
              <a:t>የቤተ</a:t>
            </a:r>
            <a:r>
              <a:rPr lang="en-US" dirty="0"/>
              <a:t> </a:t>
            </a:r>
            <a:r>
              <a:rPr lang="en-US" dirty="0" err="1"/>
              <a:t>ክርስቲያን</a:t>
            </a:r>
            <a:r>
              <a:rPr lang="en-US" dirty="0"/>
              <a:t> </a:t>
            </a:r>
            <a:r>
              <a:rPr lang="en-US" dirty="0" err="1"/>
              <a:t>አገልጋዮች</a:t>
            </a:r>
            <a:r>
              <a:rPr lang="en-US" dirty="0"/>
              <a:t> </a:t>
            </a:r>
            <a:r>
              <a:rPr lang="en-US" dirty="0" err="1"/>
              <a:t>ለመጠበቅና</a:t>
            </a:r>
            <a:r>
              <a:rPr lang="en-US" dirty="0"/>
              <a:t> </a:t>
            </a:r>
            <a:r>
              <a:rPr lang="en-US" dirty="0" err="1"/>
              <a:t>አገልግሎቷም</a:t>
            </a:r>
            <a:r>
              <a:rPr lang="en-US" dirty="0"/>
              <a:t> </a:t>
            </a:r>
            <a:r>
              <a:rPr lang="en-US" dirty="0" err="1"/>
              <a:t>በሐዋርያዊ</a:t>
            </a:r>
            <a:r>
              <a:rPr lang="en-US" dirty="0"/>
              <a:t> </a:t>
            </a:r>
            <a:r>
              <a:rPr lang="en-US" dirty="0" err="1"/>
              <a:t>ተግባር</a:t>
            </a:r>
            <a:r>
              <a:rPr lang="en-US" dirty="0"/>
              <a:t> </a:t>
            </a:r>
            <a:r>
              <a:rPr lang="en-US" dirty="0" err="1"/>
              <a:t>ለማደራጀትና</a:t>
            </a:r>
            <a:r>
              <a:rPr lang="en-US" dirty="0"/>
              <a:t> </a:t>
            </a:r>
            <a:r>
              <a:rPr lang="en-US" dirty="0" err="1"/>
              <a:t>እንደዚሁም</a:t>
            </a:r>
            <a:r>
              <a:rPr lang="en-US" dirty="0"/>
              <a:t> </a:t>
            </a:r>
            <a:r>
              <a:rPr lang="en-US" dirty="0" err="1"/>
              <a:t>ችሎታቸውንና</a:t>
            </a:r>
            <a:r>
              <a:rPr lang="en-US" dirty="0"/>
              <a:t> </a:t>
            </a:r>
            <a:r>
              <a:rPr lang="en-US" dirty="0" err="1"/>
              <a:t>ኑሮአቸው</a:t>
            </a:r>
            <a:r>
              <a:rPr lang="en-US" dirty="0"/>
              <a:t> </a:t>
            </a:r>
            <a:r>
              <a:rPr lang="en-US" dirty="0" err="1"/>
              <a:t>ለማሻሻል</a:t>
            </a:r>
            <a:r>
              <a:rPr lang="en-US" dirty="0"/>
              <a:t>፡፡</a:t>
            </a:r>
          </a:p>
          <a:p>
            <a:pPr lvl="0" algn="just">
              <a:lnSpc>
                <a:spcPct val="150000"/>
              </a:lnSpc>
            </a:pPr>
            <a:r>
              <a:rPr lang="en-US" dirty="0" err="1"/>
              <a:t>ምእመናንን</a:t>
            </a:r>
            <a:r>
              <a:rPr lang="en-US" dirty="0"/>
              <a:t> </a:t>
            </a:r>
            <a:r>
              <a:rPr lang="en-US" dirty="0" err="1"/>
              <a:t>ለማብዛትና</a:t>
            </a:r>
            <a:r>
              <a:rPr lang="en-US" dirty="0"/>
              <a:t>  </a:t>
            </a:r>
            <a:r>
              <a:rPr lang="en-US" dirty="0" err="1"/>
              <a:t>በመንፈሳዊ</a:t>
            </a:r>
            <a:r>
              <a:rPr lang="en-US" dirty="0"/>
              <a:t> </a:t>
            </a:r>
            <a:r>
              <a:rPr lang="en-US" dirty="0" err="1"/>
              <a:t>ዕውቀት</a:t>
            </a:r>
            <a:r>
              <a:rPr lang="en-US" dirty="0"/>
              <a:t> </a:t>
            </a:r>
            <a:r>
              <a:rPr lang="en-US" dirty="0" err="1"/>
              <a:t>ጎልምሰው</a:t>
            </a:r>
            <a:r>
              <a:rPr lang="en-US" dirty="0"/>
              <a:t> </a:t>
            </a:r>
            <a:r>
              <a:rPr lang="en-US" dirty="0" err="1"/>
              <a:t>በምግባር</a:t>
            </a:r>
            <a:r>
              <a:rPr lang="en-US" dirty="0"/>
              <a:t> </a:t>
            </a:r>
            <a:r>
              <a:rPr lang="en-US" dirty="0" err="1"/>
              <a:t>በሃይማኖት</a:t>
            </a:r>
            <a:r>
              <a:rPr lang="en-US" dirty="0"/>
              <a:t> </a:t>
            </a:r>
            <a:r>
              <a:rPr lang="en-US" dirty="0" err="1"/>
              <a:t>ፀንተው</a:t>
            </a:r>
            <a:r>
              <a:rPr lang="en-US" dirty="0"/>
              <a:t> </a:t>
            </a:r>
            <a:r>
              <a:rPr lang="en-US" dirty="0" err="1"/>
              <a:t>በክርስቲያናዊ</a:t>
            </a:r>
            <a:r>
              <a:rPr lang="en-US" dirty="0"/>
              <a:t> </a:t>
            </a:r>
            <a:r>
              <a:rPr lang="en-US" dirty="0" err="1"/>
              <a:t>ሕይወት</a:t>
            </a:r>
            <a:r>
              <a:rPr lang="en-US" dirty="0"/>
              <a:t> </a:t>
            </a:r>
            <a:r>
              <a:rPr lang="en-US" dirty="0" err="1"/>
              <a:t>እንዲኖሩ</a:t>
            </a:r>
            <a:r>
              <a:rPr lang="en-US" dirty="0"/>
              <a:t> </a:t>
            </a:r>
            <a:r>
              <a:rPr lang="en-US" dirty="0" err="1"/>
              <a:t>ለማድረግ</a:t>
            </a:r>
            <a:r>
              <a:rPr lang="en-US" dirty="0"/>
              <a:t>፡፡</a:t>
            </a:r>
          </a:p>
          <a:p>
            <a:pPr lvl="0" algn="just">
              <a:lnSpc>
                <a:spcPct val="150000"/>
              </a:lnSpc>
            </a:pPr>
            <a:r>
              <a:rPr lang="en-US" dirty="0" err="1"/>
              <a:t>የቤተ</a:t>
            </a:r>
            <a:r>
              <a:rPr lang="en-US" dirty="0"/>
              <a:t> </a:t>
            </a:r>
            <a:r>
              <a:rPr lang="en-US" dirty="0" err="1"/>
              <a:t>ክርስቲያንን</a:t>
            </a:r>
            <a:r>
              <a:rPr lang="en-US" dirty="0"/>
              <a:t> </a:t>
            </a:r>
            <a:r>
              <a:rPr lang="en-US" dirty="0" err="1"/>
              <a:t>አስተዳደር</a:t>
            </a:r>
            <a:r>
              <a:rPr lang="en-US" dirty="0"/>
              <a:t> </a:t>
            </a:r>
            <a:r>
              <a:rPr lang="en-US" dirty="0" err="1"/>
              <a:t>ለማሻሻልና</a:t>
            </a:r>
            <a:r>
              <a:rPr lang="en-US" dirty="0"/>
              <a:t> </a:t>
            </a:r>
            <a:r>
              <a:rPr lang="en-US" dirty="0" err="1"/>
              <a:t>በማንኛውም</a:t>
            </a:r>
            <a:r>
              <a:rPr lang="en-US" dirty="0"/>
              <a:t> </a:t>
            </a:r>
            <a:r>
              <a:rPr lang="en-US" dirty="0" err="1"/>
              <a:t>ጉዳይ</a:t>
            </a:r>
            <a:r>
              <a:rPr lang="en-US" dirty="0"/>
              <a:t> </a:t>
            </a:r>
            <a:r>
              <a:rPr lang="en-US" dirty="0" err="1"/>
              <a:t>ራሷን</a:t>
            </a:r>
            <a:r>
              <a:rPr lang="en-US" dirty="0"/>
              <a:t> </a:t>
            </a:r>
            <a:r>
              <a:rPr lang="en-US" dirty="0" err="1"/>
              <a:t>ለማስቻል</a:t>
            </a:r>
            <a:r>
              <a:rPr lang="en-US" dirty="0" smtClean="0"/>
              <a:t>፡፡</a:t>
            </a:r>
            <a:endParaRPr lang="en-US" dirty="0"/>
          </a:p>
        </p:txBody>
      </p:sp>
    </p:spTree>
    <p:extLst>
      <p:ext uri="{BB962C8B-B14F-4D97-AF65-F5344CB8AC3E}">
        <p14:creationId xmlns:p14="http://schemas.microsoft.com/office/powerpoint/2010/main" val="22556782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8991600" cy="6705600"/>
          </a:xfrm>
        </p:spPr>
        <p:txBody>
          <a:bodyPr>
            <a:normAutofit fontScale="70000" lnSpcReduction="20000"/>
          </a:bodyPr>
          <a:lstStyle/>
          <a:p>
            <a:pPr algn="ctr">
              <a:lnSpc>
                <a:spcPct val="160000"/>
              </a:lnSpc>
              <a:buNone/>
            </a:pPr>
            <a:r>
              <a:rPr lang="en-US" b="1" dirty="0" err="1">
                <a:solidFill>
                  <a:srgbClr val="00B0F0"/>
                </a:solidFill>
              </a:rPr>
              <a:t>የሰበካ</a:t>
            </a:r>
            <a:r>
              <a:rPr lang="en-US" b="1" dirty="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ጉባኤ</a:t>
            </a:r>
            <a:r>
              <a:rPr lang="en-US" b="1" dirty="0">
                <a:solidFill>
                  <a:srgbClr val="00B0F0"/>
                </a:solidFill>
              </a:rPr>
              <a:t> </a:t>
            </a:r>
            <a:r>
              <a:rPr lang="en-US" b="1" dirty="0" err="1">
                <a:solidFill>
                  <a:srgbClr val="00B0F0"/>
                </a:solidFill>
              </a:rPr>
              <a:t>ተግባር</a:t>
            </a:r>
            <a:endParaRPr lang="en-US" dirty="0">
              <a:solidFill>
                <a:srgbClr val="00B0F0"/>
              </a:solidFill>
            </a:endParaRPr>
          </a:p>
          <a:p>
            <a:pPr lvl="0" algn="just">
              <a:lnSpc>
                <a:spcPct val="160000"/>
              </a:lnSpc>
            </a:pPr>
            <a:r>
              <a:rPr lang="en-US" dirty="0" err="1"/>
              <a:t>ትምህርተ</a:t>
            </a:r>
            <a:r>
              <a:rPr lang="en-US" dirty="0"/>
              <a:t> </a:t>
            </a:r>
            <a:r>
              <a:rPr lang="en-US" dirty="0" err="1"/>
              <a:t>ወንጌልን</a:t>
            </a:r>
            <a:r>
              <a:rPr lang="en-US" dirty="0"/>
              <a:t> </a:t>
            </a:r>
            <a:r>
              <a:rPr lang="en-US" dirty="0" err="1"/>
              <a:t>ማስፋፋት</a:t>
            </a:r>
            <a:r>
              <a:rPr lang="en-US" dirty="0"/>
              <a:t> </a:t>
            </a:r>
          </a:p>
          <a:p>
            <a:pPr lvl="0" algn="just">
              <a:lnSpc>
                <a:spcPct val="160000"/>
              </a:lnSpc>
            </a:pPr>
            <a:r>
              <a:rPr lang="en-US" dirty="0" err="1"/>
              <a:t>መንፈሳዊና</a:t>
            </a:r>
            <a:r>
              <a:rPr lang="en-US" dirty="0"/>
              <a:t> </a:t>
            </a:r>
            <a:r>
              <a:rPr lang="en-US" dirty="0" err="1"/>
              <a:t>ዘመናዊ</a:t>
            </a:r>
            <a:r>
              <a:rPr lang="en-US" dirty="0"/>
              <a:t> ት/</a:t>
            </a:r>
            <a:r>
              <a:rPr lang="en-US" dirty="0" err="1"/>
              <a:t>ቤቶችን</a:t>
            </a:r>
            <a:r>
              <a:rPr lang="en-US" dirty="0"/>
              <a:t> </a:t>
            </a:r>
            <a:r>
              <a:rPr lang="en-US" dirty="0" err="1"/>
              <a:t>ማቋቋምና</a:t>
            </a:r>
            <a:r>
              <a:rPr lang="en-US" dirty="0"/>
              <a:t> </a:t>
            </a:r>
            <a:r>
              <a:rPr lang="en-US" dirty="0" err="1"/>
              <a:t>ማደራጀት</a:t>
            </a:r>
            <a:endParaRPr lang="en-US" dirty="0"/>
          </a:p>
          <a:p>
            <a:pPr lvl="0" algn="just">
              <a:lnSpc>
                <a:spcPct val="160000"/>
              </a:lnSpc>
            </a:pPr>
            <a:r>
              <a:rPr lang="en-US" dirty="0" err="1"/>
              <a:t>መንፈሳዊና</a:t>
            </a:r>
            <a:r>
              <a:rPr lang="en-US" dirty="0"/>
              <a:t> </a:t>
            </a:r>
            <a:r>
              <a:rPr lang="en-US" dirty="0" err="1"/>
              <a:t>ማኅበራዊ</a:t>
            </a:r>
            <a:r>
              <a:rPr lang="en-US" dirty="0"/>
              <a:t> </a:t>
            </a:r>
            <a:r>
              <a:rPr lang="en-US" dirty="0" err="1"/>
              <a:t>አገልግሎታችን</a:t>
            </a:r>
            <a:r>
              <a:rPr lang="en-US" dirty="0"/>
              <a:t> </a:t>
            </a:r>
            <a:r>
              <a:rPr lang="en-US" dirty="0" err="1"/>
              <a:t>ለምእመናን</a:t>
            </a:r>
            <a:r>
              <a:rPr lang="en-US" dirty="0"/>
              <a:t> </a:t>
            </a:r>
            <a:r>
              <a:rPr lang="en-US" dirty="0" err="1"/>
              <a:t>ሁሉ</a:t>
            </a:r>
            <a:r>
              <a:rPr lang="en-US" dirty="0"/>
              <a:t> </a:t>
            </a:r>
            <a:r>
              <a:rPr lang="en-US" dirty="0" err="1"/>
              <a:t>ማዳረስ</a:t>
            </a:r>
            <a:endParaRPr lang="en-US" dirty="0"/>
          </a:p>
          <a:p>
            <a:pPr lvl="0" algn="just">
              <a:lnSpc>
                <a:spcPct val="160000"/>
              </a:lnSpc>
            </a:pPr>
            <a:r>
              <a:rPr lang="en-US" dirty="0" err="1"/>
              <a:t>የሰ</a:t>
            </a:r>
            <a:r>
              <a:rPr lang="en-US" dirty="0"/>
              <a:t>/ት/</a:t>
            </a:r>
            <a:r>
              <a:rPr lang="en-US" dirty="0" err="1"/>
              <a:t>ቤቶችን</a:t>
            </a:r>
            <a:r>
              <a:rPr lang="en-US" dirty="0"/>
              <a:t> </a:t>
            </a:r>
            <a:r>
              <a:rPr lang="en-US" dirty="0" err="1"/>
              <a:t>ማቋቋምና</a:t>
            </a:r>
            <a:r>
              <a:rPr lang="en-US" dirty="0"/>
              <a:t> </a:t>
            </a:r>
            <a:r>
              <a:rPr lang="en-US" dirty="0" err="1"/>
              <a:t>ማጠናከር</a:t>
            </a:r>
            <a:endParaRPr lang="en-US" dirty="0"/>
          </a:p>
          <a:p>
            <a:pPr lvl="0" algn="just">
              <a:lnSpc>
                <a:spcPct val="160000"/>
              </a:lnSpc>
            </a:pPr>
            <a:r>
              <a:rPr lang="en-US" dirty="0" err="1"/>
              <a:t>ለቤተ</a:t>
            </a:r>
            <a:r>
              <a:rPr lang="en-US" dirty="0"/>
              <a:t> </a:t>
            </a:r>
            <a:r>
              <a:rPr lang="en-US" dirty="0" err="1"/>
              <a:t>ክርስቲያን</a:t>
            </a:r>
            <a:r>
              <a:rPr lang="en-US" dirty="0"/>
              <a:t> </a:t>
            </a:r>
            <a:r>
              <a:rPr lang="en-US" dirty="0" err="1"/>
              <a:t>አገልግሎትና</a:t>
            </a:r>
            <a:r>
              <a:rPr lang="en-US" dirty="0"/>
              <a:t> </a:t>
            </a:r>
            <a:r>
              <a:rPr lang="en-US" dirty="0" err="1"/>
              <a:t>ድርጅት</a:t>
            </a:r>
            <a:r>
              <a:rPr lang="en-US" dirty="0"/>
              <a:t> </a:t>
            </a:r>
            <a:r>
              <a:rPr lang="en-US" dirty="0" err="1"/>
              <a:t>የሚያስፈልጉትን</a:t>
            </a:r>
            <a:r>
              <a:rPr lang="en-US" dirty="0"/>
              <a:t> </a:t>
            </a:r>
            <a:r>
              <a:rPr lang="en-US" dirty="0" err="1"/>
              <a:t>ሁሉ</a:t>
            </a:r>
            <a:r>
              <a:rPr lang="en-US" dirty="0"/>
              <a:t> </a:t>
            </a:r>
            <a:r>
              <a:rPr lang="en-US" dirty="0" err="1"/>
              <a:t>ማሟላት</a:t>
            </a:r>
            <a:r>
              <a:rPr lang="en-US" dirty="0"/>
              <a:t> </a:t>
            </a:r>
          </a:p>
          <a:p>
            <a:pPr lvl="0" algn="just">
              <a:lnSpc>
                <a:spcPct val="160000"/>
              </a:lnSpc>
            </a:pPr>
            <a:r>
              <a:rPr lang="en-US" dirty="0" err="1"/>
              <a:t>የቤተ</a:t>
            </a:r>
            <a:r>
              <a:rPr lang="en-US" dirty="0"/>
              <a:t> </a:t>
            </a:r>
            <a:r>
              <a:rPr lang="en-US" dirty="0" err="1"/>
              <a:t>ክርስቲያንን</a:t>
            </a:r>
            <a:r>
              <a:rPr lang="en-US" dirty="0"/>
              <a:t> </a:t>
            </a:r>
            <a:r>
              <a:rPr lang="en-US" dirty="0" err="1"/>
              <a:t>አስተዳደርና</a:t>
            </a:r>
            <a:r>
              <a:rPr lang="en-US" dirty="0"/>
              <a:t> </a:t>
            </a:r>
            <a:r>
              <a:rPr lang="en-US" dirty="0" err="1"/>
              <a:t>አገልግሎት</a:t>
            </a:r>
            <a:r>
              <a:rPr lang="en-US" dirty="0"/>
              <a:t> </a:t>
            </a:r>
            <a:r>
              <a:rPr lang="en-US" dirty="0" err="1"/>
              <a:t>በቅዱሳት</a:t>
            </a:r>
            <a:r>
              <a:rPr lang="en-US" dirty="0"/>
              <a:t> </a:t>
            </a:r>
            <a:r>
              <a:rPr lang="en-US" dirty="0" err="1"/>
              <a:t>መጻሕፍት</a:t>
            </a:r>
            <a:r>
              <a:rPr lang="en-US" dirty="0"/>
              <a:t> </a:t>
            </a:r>
            <a:r>
              <a:rPr lang="en-US" dirty="0" err="1"/>
              <a:t>መሠረት</a:t>
            </a:r>
            <a:r>
              <a:rPr lang="en-US" dirty="0"/>
              <a:t> </a:t>
            </a:r>
            <a:r>
              <a:rPr lang="en-US" dirty="0" err="1"/>
              <a:t>በሕግና</a:t>
            </a:r>
            <a:r>
              <a:rPr lang="en-US" dirty="0"/>
              <a:t> </a:t>
            </a:r>
            <a:r>
              <a:rPr lang="en-US" dirty="0" err="1"/>
              <a:t>በሥርዐት</a:t>
            </a:r>
            <a:r>
              <a:rPr lang="en-US" dirty="0"/>
              <a:t> </a:t>
            </a:r>
            <a:r>
              <a:rPr lang="en-US" dirty="0" err="1"/>
              <a:t>መምራት</a:t>
            </a:r>
            <a:endParaRPr lang="en-US" dirty="0"/>
          </a:p>
          <a:p>
            <a:pPr lvl="0" algn="just">
              <a:lnSpc>
                <a:spcPct val="160000"/>
              </a:lnSpc>
            </a:pPr>
            <a:r>
              <a:rPr lang="en-US" dirty="0" err="1"/>
              <a:t>ቤተ</a:t>
            </a:r>
            <a:r>
              <a:rPr lang="en-US" dirty="0"/>
              <a:t> </a:t>
            </a:r>
            <a:r>
              <a:rPr lang="en-US" dirty="0" err="1"/>
              <a:t>ክርስቲያንን</a:t>
            </a:r>
            <a:r>
              <a:rPr lang="en-US" dirty="0"/>
              <a:t> </a:t>
            </a:r>
            <a:r>
              <a:rPr lang="en-US" dirty="0" err="1"/>
              <a:t>በሀብትና</a:t>
            </a:r>
            <a:r>
              <a:rPr lang="en-US" dirty="0"/>
              <a:t> </a:t>
            </a:r>
            <a:r>
              <a:rPr lang="en-US" dirty="0" err="1"/>
              <a:t>በንብረት</a:t>
            </a:r>
            <a:r>
              <a:rPr lang="en-US" dirty="0"/>
              <a:t> </a:t>
            </a:r>
            <a:r>
              <a:rPr lang="en-US" dirty="0" err="1"/>
              <a:t>በኩል</a:t>
            </a:r>
            <a:r>
              <a:rPr lang="en-US" dirty="0"/>
              <a:t> </a:t>
            </a:r>
            <a:r>
              <a:rPr lang="en-US" dirty="0" err="1"/>
              <a:t>ራሷን</a:t>
            </a:r>
            <a:r>
              <a:rPr lang="en-US" dirty="0"/>
              <a:t> </a:t>
            </a:r>
            <a:r>
              <a:rPr lang="en-US" dirty="0" err="1"/>
              <a:t>ማስቻል</a:t>
            </a:r>
            <a:r>
              <a:rPr lang="en-US" dirty="0"/>
              <a:t>፡፡</a:t>
            </a:r>
          </a:p>
          <a:p>
            <a:pPr lvl="0" algn="just">
              <a:lnSpc>
                <a:spcPct val="160000"/>
              </a:lnSpc>
            </a:pPr>
            <a:r>
              <a:rPr lang="en-US" dirty="0" err="1"/>
              <a:t>ሕገ</a:t>
            </a:r>
            <a:r>
              <a:rPr lang="en-US" dirty="0"/>
              <a:t> </a:t>
            </a:r>
            <a:r>
              <a:rPr lang="en-US" dirty="0" err="1"/>
              <a:t>ቤተ</a:t>
            </a:r>
            <a:r>
              <a:rPr lang="en-US" dirty="0"/>
              <a:t> </a:t>
            </a:r>
            <a:r>
              <a:rPr lang="en-US" dirty="0" err="1"/>
              <a:t>ክርስቲያን</a:t>
            </a:r>
            <a:r>
              <a:rPr lang="en-US" dirty="0"/>
              <a:t> </a:t>
            </a:r>
            <a:r>
              <a:rPr lang="en-US" dirty="0" err="1"/>
              <a:t>በሚፈቅደው</a:t>
            </a:r>
            <a:r>
              <a:rPr lang="en-US" dirty="0"/>
              <a:t> </a:t>
            </a:r>
            <a:r>
              <a:rPr lang="en-US" dirty="0" err="1"/>
              <a:t>መሠረት</a:t>
            </a:r>
            <a:r>
              <a:rPr lang="en-US" dirty="0"/>
              <a:t> </a:t>
            </a:r>
            <a:r>
              <a:rPr lang="en-US" dirty="0" err="1"/>
              <a:t>ከበላይ</a:t>
            </a:r>
            <a:r>
              <a:rPr lang="en-US" dirty="0"/>
              <a:t> </a:t>
            </a:r>
            <a:r>
              <a:rPr lang="en-US" dirty="0" err="1"/>
              <a:t>የሚሠጡትን</a:t>
            </a:r>
            <a:r>
              <a:rPr lang="en-US" dirty="0"/>
              <a:t> </a:t>
            </a:r>
            <a:r>
              <a:rPr lang="en-US" dirty="0" err="1"/>
              <a:t>ሕግጋት</a:t>
            </a:r>
            <a:r>
              <a:rPr lang="en-US" dirty="0"/>
              <a:t> </a:t>
            </a:r>
            <a:r>
              <a:rPr lang="en-US" dirty="0" err="1"/>
              <a:t>ደንቦች</a:t>
            </a:r>
            <a:r>
              <a:rPr lang="en-US" dirty="0"/>
              <a:t> </a:t>
            </a:r>
            <a:r>
              <a:rPr lang="en-US" dirty="0" err="1"/>
              <a:t>መመሪያዎች</a:t>
            </a:r>
            <a:r>
              <a:rPr lang="en-US" dirty="0"/>
              <a:t> </a:t>
            </a:r>
            <a:r>
              <a:rPr lang="en-US" dirty="0" err="1"/>
              <a:t>ትእዛዞችና</a:t>
            </a:r>
            <a:r>
              <a:rPr lang="en-US" dirty="0"/>
              <a:t> </a:t>
            </a:r>
            <a:r>
              <a:rPr lang="en-US" dirty="0" err="1"/>
              <a:t>ውሳኔዎች</a:t>
            </a:r>
            <a:r>
              <a:rPr lang="en-US" dirty="0"/>
              <a:t> </a:t>
            </a:r>
            <a:r>
              <a:rPr lang="en-US" dirty="0" err="1"/>
              <a:t>መፈፀምና</a:t>
            </a:r>
            <a:r>
              <a:rPr lang="en-US" dirty="0"/>
              <a:t> </a:t>
            </a:r>
            <a:r>
              <a:rPr lang="en-US" dirty="0" err="1"/>
              <a:t>ማስፈፀም</a:t>
            </a:r>
            <a:r>
              <a:rPr lang="en-US" dirty="0"/>
              <a:t> </a:t>
            </a:r>
          </a:p>
          <a:p>
            <a:pPr lvl="0" algn="just">
              <a:lnSpc>
                <a:spcPct val="160000"/>
              </a:lnSpc>
            </a:pPr>
            <a:r>
              <a:rPr lang="en-US" dirty="0" err="1"/>
              <a:t>የኢትዮጵያ</a:t>
            </a:r>
            <a:r>
              <a:rPr lang="en-US" dirty="0"/>
              <a:t> </a:t>
            </a:r>
            <a:r>
              <a:rPr lang="en-US" dirty="0" err="1"/>
              <a:t>ኦርቶዶክስ</a:t>
            </a:r>
            <a:r>
              <a:rPr lang="en-US" dirty="0"/>
              <a:t> </a:t>
            </a:r>
            <a:r>
              <a:rPr lang="en-US" dirty="0" err="1"/>
              <a:t>ተዋሕዶ</a:t>
            </a:r>
            <a:r>
              <a:rPr lang="en-US" dirty="0"/>
              <a:t> </a:t>
            </a:r>
            <a:r>
              <a:rPr lang="en-US" dirty="0" err="1"/>
              <a:t>ቤተ</a:t>
            </a:r>
            <a:r>
              <a:rPr lang="en-US" dirty="0"/>
              <a:t> </a:t>
            </a:r>
            <a:r>
              <a:rPr lang="en-US" dirty="0" err="1"/>
              <a:t>ክርስቲያን</a:t>
            </a:r>
            <a:r>
              <a:rPr lang="en-US" dirty="0"/>
              <a:t> </a:t>
            </a:r>
            <a:r>
              <a:rPr lang="en-US" dirty="0" err="1"/>
              <a:t>እምነት</a:t>
            </a:r>
            <a:r>
              <a:rPr lang="en-US" dirty="0"/>
              <a:t> </a:t>
            </a:r>
            <a:r>
              <a:rPr lang="en-US" dirty="0" err="1"/>
              <a:t>ተከታዮችን</a:t>
            </a:r>
            <a:r>
              <a:rPr lang="en-US" dirty="0"/>
              <a:t> </a:t>
            </a:r>
            <a:r>
              <a:rPr lang="en-US" dirty="0" err="1"/>
              <a:t>ብዛት</a:t>
            </a:r>
            <a:r>
              <a:rPr lang="en-US" dirty="0"/>
              <a:t> </a:t>
            </a:r>
            <a:r>
              <a:rPr lang="en-US" dirty="0" err="1"/>
              <a:t>የሰበካው</a:t>
            </a:r>
            <a:r>
              <a:rPr lang="en-US" dirty="0"/>
              <a:t> </a:t>
            </a:r>
            <a:r>
              <a:rPr lang="en-US" dirty="0" err="1"/>
              <a:t>ገንዘብና</a:t>
            </a:r>
            <a:r>
              <a:rPr lang="en-US" dirty="0"/>
              <a:t> </a:t>
            </a:r>
            <a:r>
              <a:rPr lang="en-US" dirty="0" err="1"/>
              <a:t>ንብረት</a:t>
            </a:r>
            <a:r>
              <a:rPr lang="en-US" dirty="0"/>
              <a:t> </a:t>
            </a:r>
            <a:r>
              <a:rPr lang="en-US" dirty="0" err="1"/>
              <a:t>ገቢ</a:t>
            </a:r>
            <a:r>
              <a:rPr lang="en-US" dirty="0"/>
              <a:t> </a:t>
            </a:r>
            <a:r>
              <a:rPr lang="en-US" dirty="0" err="1"/>
              <a:t>ወጭ</a:t>
            </a:r>
            <a:r>
              <a:rPr lang="en-US" dirty="0"/>
              <a:t> </a:t>
            </a:r>
            <a:r>
              <a:rPr lang="en-US" dirty="0" err="1"/>
              <a:t>የመሳሰሉትንም</a:t>
            </a:r>
            <a:r>
              <a:rPr lang="en-US" dirty="0"/>
              <a:t> </a:t>
            </a:r>
            <a:r>
              <a:rPr lang="en-US" dirty="0" err="1"/>
              <a:t>እስታቲክሳዊ</a:t>
            </a:r>
            <a:r>
              <a:rPr lang="en-US" dirty="0"/>
              <a:t> </a:t>
            </a:r>
            <a:r>
              <a:rPr lang="en-US" dirty="0" err="1"/>
              <a:t>መረጃዎች</a:t>
            </a:r>
            <a:r>
              <a:rPr lang="en-US" dirty="0"/>
              <a:t> </a:t>
            </a:r>
            <a:r>
              <a:rPr lang="en-US" dirty="0" err="1"/>
              <a:t>በወቅቱ</a:t>
            </a:r>
            <a:r>
              <a:rPr lang="en-US" dirty="0"/>
              <a:t> </a:t>
            </a:r>
            <a:r>
              <a:rPr lang="en-US" dirty="0" err="1"/>
              <a:t>እየመዘገቡ</a:t>
            </a:r>
            <a:r>
              <a:rPr lang="en-US" dirty="0"/>
              <a:t> </a:t>
            </a:r>
            <a:r>
              <a:rPr lang="en-US" dirty="0" err="1"/>
              <a:t>በሪፖርት</a:t>
            </a:r>
            <a:r>
              <a:rPr lang="en-US" dirty="0"/>
              <a:t> </a:t>
            </a:r>
            <a:r>
              <a:rPr lang="en-US" dirty="0" err="1"/>
              <a:t>እንዲገለፅ</a:t>
            </a:r>
            <a:r>
              <a:rPr lang="en-US" dirty="0"/>
              <a:t> </a:t>
            </a:r>
            <a:r>
              <a:rPr lang="en-US" dirty="0" err="1"/>
              <a:t>ማድረግ</a:t>
            </a:r>
            <a:r>
              <a:rPr lang="en-US" dirty="0"/>
              <a:t> </a:t>
            </a:r>
            <a:r>
              <a:rPr lang="en-US" dirty="0" err="1"/>
              <a:t>የሚሉት</a:t>
            </a:r>
            <a:r>
              <a:rPr lang="en-US" dirty="0"/>
              <a:t> </a:t>
            </a:r>
            <a:r>
              <a:rPr lang="en-US" dirty="0" err="1"/>
              <a:t>ጥቂቶቹ</a:t>
            </a:r>
            <a:r>
              <a:rPr lang="en-US" dirty="0"/>
              <a:t> </a:t>
            </a:r>
            <a:r>
              <a:rPr lang="en-US" dirty="0" err="1"/>
              <a:t>ናቸው</a:t>
            </a:r>
            <a:r>
              <a:rPr lang="en-US" dirty="0" smtClean="0"/>
              <a:t>፡፡</a:t>
            </a:r>
            <a:endParaRPr lang="en-US" dirty="0"/>
          </a:p>
        </p:txBody>
      </p:sp>
    </p:spTree>
    <p:extLst>
      <p:ext uri="{BB962C8B-B14F-4D97-AF65-F5344CB8AC3E}">
        <p14:creationId xmlns:p14="http://schemas.microsoft.com/office/powerpoint/2010/main" val="2618091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15400" cy="6629400"/>
          </a:xfrm>
        </p:spPr>
        <p:txBody>
          <a:bodyPr>
            <a:normAutofit fontScale="85000" lnSpcReduction="10000"/>
          </a:bodyPr>
          <a:lstStyle/>
          <a:p>
            <a:pPr algn="ctr">
              <a:lnSpc>
                <a:spcPct val="160000"/>
              </a:lnSpc>
              <a:buNone/>
            </a:pPr>
            <a:r>
              <a:rPr lang="en-US" b="1" dirty="0" err="1">
                <a:solidFill>
                  <a:srgbClr val="00B0F0"/>
                </a:solidFill>
              </a:rPr>
              <a:t>የሰበካ</a:t>
            </a:r>
            <a:r>
              <a:rPr lang="en-US" b="1" dirty="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ጉባኤ</a:t>
            </a:r>
            <a:r>
              <a:rPr lang="en-US" b="1" dirty="0">
                <a:solidFill>
                  <a:srgbClr val="00B0F0"/>
                </a:solidFill>
              </a:rPr>
              <a:t> </a:t>
            </a:r>
            <a:r>
              <a:rPr lang="en-US" b="1" dirty="0" err="1">
                <a:solidFill>
                  <a:srgbClr val="00B0F0"/>
                </a:solidFill>
              </a:rPr>
              <a:t>አስተዳደር</a:t>
            </a:r>
            <a:endParaRPr lang="en-US" dirty="0">
              <a:solidFill>
                <a:srgbClr val="00B0F0"/>
              </a:solidFill>
            </a:endParaRPr>
          </a:p>
          <a:p>
            <a:pPr algn="just">
              <a:lnSpc>
                <a:spcPct val="160000"/>
              </a:lnSpc>
            </a:pPr>
            <a:r>
              <a:rPr lang="en-US" dirty="0" err="1"/>
              <a:t>ከአጥቢያ</a:t>
            </a:r>
            <a:r>
              <a:rPr lang="en-US" dirty="0"/>
              <a:t> </a:t>
            </a:r>
            <a:r>
              <a:rPr lang="en-US" dirty="0" err="1"/>
              <a:t>እስከ</a:t>
            </a:r>
            <a:r>
              <a:rPr lang="en-US" dirty="0"/>
              <a:t> </a:t>
            </a:r>
            <a:r>
              <a:rPr lang="en-US" dirty="0" err="1"/>
              <a:t>መንበረ</a:t>
            </a:r>
            <a:r>
              <a:rPr lang="en-US" dirty="0"/>
              <a:t> </a:t>
            </a:r>
            <a:r>
              <a:rPr lang="en-US" dirty="0" err="1"/>
              <a:t>ፓትሪያርክ</a:t>
            </a:r>
            <a:r>
              <a:rPr lang="en-US" dirty="0"/>
              <a:t> </a:t>
            </a:r>
            <a:r>
              <a:rPr lang="en-US" dirty="0" err="1"/>
              <a:t>በተደራጀው</a:t>
            </a:r>
            <a:r>
              <a:rPr lang="en-US" dirty="0"/>
              <a:t> </a:t>
            </a:r>
            <a:r>
              <a:rPr lang="en-US" dirty="0" err="1"/>
              <a:t>በሚቋቋሙት</a:t>
            </a:r>
            <a:r>
              <a:rPr lang="en-US" dirty="0"/>
              <a:t> </a:t>
            </a:r>
            <a:r>
              <a:rPr lang="en-US" dirty="0" err="1"/>
              <a:t>ሰበካ</a:t>
            </a:r>
            <a:r>
              <a:rPr lang="en-US" dirty="0"/>
              <a:t> </a:t>
            </a:r>
            <a:r>
              <a:rPr lang="en-US" dirty="0" err="1"/>
              <a:t>መንፈሳውያን</a:t>
            </a:r>
            <a:r>
              <a:rPr lang="en-US" dirty="0"/>
              <a:t> </a:t>
            </a:r>
            <a:r>
              <a:rPr lang="en-US" dirty="0" err="1"/>
              <a:t>ጉባኤያት</a:t>
            </a:r>
            <a:r>
              <a:rPr lang="en-US" dirty="0"/>
              <a:t> </a:t>
            </a:r>
            <a:r>
              <a:rPr lang="en-US" dirty="0" err="1"/>
              <a:t>በየራሳቸው</a:t>
            </a:r>
            <a:r>
              <a:rPr lang="en-US" dirty="0"/>
              <a:t> </a:t>
            </a:r>
            <a:r>
              <a:rPr lang="en-US" dirty="0" err="1"/>
              <a:t>ጠቅላላ</a:t>
            </a:r>
            <a:r>
              <a:rPr lang="en-US" dirty="0"/>
              <a:t> </a:t>
            </a:r>
            <a:r>
              <a:rPr lang="en-US" dirty="0" err="1"/>
              <a:t>መንፈሳዊ</a:t>
            </a:r>
            <a:r>
              <a:rPr lang="en-US" dirty="0"/>
              <a:t> </a:t>
            </a:r>
            <a:r>
              <a:rPr lang="en-US" dirty="0" err="1"/>
              <a:t>ጉባኤ</a:t>
            </a:r>
            <a:r>
              <a:rPr lang="en-US" dirty="0"/>
              <a:t> </a:t>
            </a:r>
            <a:r>
              <a:rPr lang="en-US" dirty="0" err="1"/>
              <a:t>የሚመረጥና</a:t>
            </a:r>
            <a:r>
              <a:rPr lang="en-US" dirty="0"/>
              <a:t> </a:t>
            </a:r>
            <a:r>
              <a:rPr lang="en-US" dirty="0" err="1"/>
              <a:t>በየራሳቸው</a:t>
            </a:r>
            <a:r>
              <a:rPr lang="en-US" dirty="0"/>
              <a:t> </a:t>
            </a:r>
            <a:r>
              <a:rPr lang="en-US" dirty="0" err="1"/>
              <a:t>ሰበካ</a:t>
            </a:r>
            <a:r>
              <a:rPr lang="en-US" dirty="0"/>
              <a:t> </a:t>
            </a:r>
            <a:r>
              <a:rPr lang="en-US" dirty="0" err="1"/>
              <a:t>መንፈሳዊ</a:t>
            </a:r>
            <a:r>
              <a:rPr lang="en-US" dirty="0"/>
              <a:t> </a:t>
            </a:r>
            <a:r>
              <a:rPr lang="en-US" dirty="0" err="1"/>
              <a:t>አስተዳደር</a:t>
            </a:r>
            <a:r>
              <a:rPr lang="en-US" dirty="0"/>
              <a:t> </a:t>
            </a:r>
            <a:r>
              <a:rPr lang="en-US" dirty="0" err="1"/>
              <a:t>አገልግሎት</a:t>
            </a:r>
            <a:r>
              <a:rPr lang="en-US" dirty="0"/>
              <a:t> </a:t>
            </a:r>
            <a:r>
              <a:rPr lang="en-US" dirty="0" err="1"/>
              <a:t>የተሠየመ</a:t>
            </a:r>
            <a:r>
              <a:rPr lang="en-US" dirty="0"/>
              <a:t> </a:t>
            </a:r>
            <a:r>
              <a:rPr lang="en-US" dirty="0" err="1"/>
              <a:t>ሥራ</a:t>
            </a:r>
            <a:r>
              <a:rPr lang="en-US" dirty="0"/>
              <a:t> </a:t>
            </a:r>
            <a:r>
              <a:rPr lang="en-US" dirty="0" err="1"/>
              <a:t>አስፈፃሚ</a:t>
            </a:r>
            <a:r>
              <a:rPr lang="en-US" dirty="0"/>
              <a:t> </a:t>
            </a:r>
            <a:r>
              <a:rPr lang="en-US" dirty="0" err="1"/>
              <a:t>ኮሚቴ</a:t>
            </a:r>
            <a:r>
              <a:rPr lang="en-US" dirty="0"/>
              <a:t> </a:t>
            </a:r>
            <a:r>
              <a:rPr lang="en-US" dirty="0" err="1"/>
              <a:t>ነው</a:t>
            </a:r>
            <a:r>
              <a:rPr lang="en-US" dirty="0"/>
              <a:t>፡፡</a:t>
            </a:r>
          </a:p>
          <a:p>
            <a:pPr algn="ctr">
              <a:lnSpc>
                <a:spcPct val="160000"/>
              </a:lnSpc>
              <a:buNone/>
            </a:pPr>
            <a:r>
              <a:rPr lang="en-US" b="1" dirty="0" err="1">
                <a:solidFill>
                  <a:srgbClr val="00B0F0"/>
                </a:solidFill>
              </a:rPr>
              <a:t>የሰበካ</a:t>
            </a:r>
            <a:r>
              <a:rPr lang="en-US" b="1" dirty="0">
                <a:solidFill>
                  <a:srgbClr val="00B0F0"/>
                </a:solidFill>
              </a:rPr>
              <a:t> </a:t>
            </a:r>
            <a:r>
              <a:rPr lang="en-US" b="1" dirty="0" err="1">
                <a:solidFill>
                  <a:srgbClr val="00B0F0"/>
                </a:solidFill>
              </a:rPr>
              <a:t>ቤተ</a:t>
            </a:r>
            <a:r>
              <a:rPr lang="en-US" b="1" dirty="0">
                <a:solidFill>
                  <a:srgbClr val="00B0F0"/>
                </a:solidFill>
              </a:rPr>
              <a:t> </a:t>
            </a:r>
            <a:r>
              <a:rPr lang="en-US" b="1" dirty="0" err="1">
                <a:solidFill>
                  <a:srgbClr val="00B0F0"/>
                </a:solidFill>
              </a:rPr>
              <a:t>ክርስቲያን</a:t>
            </a:r>
            <a:r>
              <a:rPr lang="en-US" b="1" dirty="0">
                <a:solidFill>
                  <a:srgbClr val="00B0F0"/>
                </a:solidFill>
              </a:rPr>
              <a:t> </a:t>
            </a:r>
            <a:r>
              <a:rPr lang="en-US" b="1" dirty="0" err="1">
                <a:solidFill>
                  <a:srgbClr val="00B0F0"/>
                </a:solidFill>
              </a:rPr>
              <a:t>አስተዳዳሪ</a:t>
            </a:r>
            <a:r>
              <a:rPr lang="en-US" b="1" dirty="0">
                <a:solidFill>
                  <a:srgbClr val="00B0F0"/>
                </a:solidFill>
              </a:rPr>
              <a:t> </a:t>
            </a:r>
            <a:r>
              <a:rPr lang="en-US" b="1" dirty="0" err="1">
                <a:solidFill>
                  <a:srgbClr val="00B0F0"/>
                </a:solidFill>
              </a:rPr>
              <a:t>ማለት</a:t>
            </a:r>
            <a:endParaRPr lang="en-US" dirty="0">
              <a:solidFill>
                <a:srgbClr val="00B0F0"/>
              </a:solidFill>
            </a:endParaRPr>
          </a:p>
          <a:p>
            <a:pPr lvl="0" algn="just">
              <a:lnSpc>
                <a:spcPct val="160000"/>
              </a:lnSpc>
            </a:pPr>
            <a:r>
              <a:rPr lang="en-US" dirty="0" err="1"/>
              <a:t>የገዳም</a:t>
            </a:r>
            <a:r>
              <a:rPr lang="en-US" dirty="0"/>
              <a:t> </a:t>
            </a:r>
            <a:r>
              <a:rPr lang="en-US" dirty="0" err="1"/>
              <a:t>መምህር</a:t>
            </a:r>
            <a:r>
              <a:rPr lang="en-US" dirty="0"/>
              <a:t> /</a:t>
            </a:r>
            <a:r>
              <a:rPr lang="en-US" dirty="0" err="1"/>
              <a:t>አበ</a:t>
            </a:r>
            <a:r>
              <a:rPr lang="en-US" dirty="0"/>
              <a:t> </a:t>
            </a:r>
            <a:r>
              <a:rPr lang="en-US" dirty="0" err="1"/>
              <a:t>ምኔት</a:t>
            </a:r>
            <a:r>
              <a:rPr lang="en-US" dirty="0"/>
              <a:t>/</a:t>
            </a:r>
          </a:p>
          <a:p>
            <a:pPr lvl="0" algn="just">
              <a:lnSpc>
                <a:spcPct val="160000"/>
              </a:lnSpc>
            </a:pPr>
            <a:r>
              <a:rPr lang="en-US" dirty="0" err="1"/>
              <a:t>የደብር</a:t>
            </a:r>
            <a:r>
              <a:rPr lang="en-US" dirty="0"/>
              <a:t> </a:t>
            </a:r>
            <a:r>
              <a:rPr lang="en-US" dirty="0" err="1"/>
              <a:t>አለቃ</a:t>
            </a:r>
            <a:endParaRPr lang="en-US" dirty="0"/>
          </a:p>
          <a:p>
            <a:pPr lvl="0" algn="just">
              <a:lnSpc>
                <a:spcPct val="160000"/>
              </a:lnSpc>
            </a:pPr>
            <a:r>
              <a:rPr lang="en-US" dirty="0" err="1">
                <a:solidFill>
                  <a:srgbClr val="00B0F0"/>
                </a:solidFill>
              </a:rPr>
              <a:t>ቄሰ</a:t>
            </a:r>
            <a:r>
              <a:rPr lang="en-US" dirty="0">
                <a:solidFill>
                  <a:srgbClr val="00B0F0"/>
                </a:solidFill>
              </a:rPr>
              <a:t> </a:t>
            </a:r>
            <a:r>
              <a:rPr lang="en-US" dirty="0" err="1">
                <a:solidFill>
                  <a:srgbClr val="00B0F0"/>
                </a:solidFill>
              </a:rPr>
              <a:t>ገበዝ</a:t>
            </a:r>
            <a:r>
              <a:rPr lang="en-US" dirty="0">
                <a:solidFill>
                  <a:srgbClr val="00B0F0"/>
                </a:solidFill>
              </a:rPr>
              <a:t> /</a:t>
            </a:r>
            <a:r>
              <a:rPr lang="en-US" dirty="0" err="1">
                <a:solidFill>
                  <a:srgbClr val="00B0F0"/>
                </a:solidFill>
              </a:rPr>
              <a:t>መርጌታ</a:t>
            </a:r>
            <a:r>
              <a:rPr lang="en-US" dirty="0">
                <a:solidFill>
                  <a:srgbClr val="00B0F0"/>
                </a:solidFill>
              </a:rPr>
              <a:t>/ </a:t>
            </a:r>
            <a:r>
              <a:rPr lang="en-US" dirty="0" err="1"/>
              <a:t>ለገጠር</a:t>
            </a:r>
            <a:r>
              <a:rPr lang="en-US" dirty="0"/>
              <a:t> </a:t>
            </a:r>
            <a:r>
              <a:rPr lang="en-US" dirty="0" err="1" smtClean="0"/>
              <a:t>ቤተ</a:t>
            </a:r>
            <a:r>
              <a:rPr lang="en-US" dirty="0" smtClean="0"/>
              <a:t> </a:t>
            </a:r>
            <a:r>
              <a:rPr lang="en-US" dirty="0" err="1" smtClean="0"/>
              <a:t>ክርስቲያን</a:t>
            </a:r>
            <a:r>
              <a:rPr lang="en-US" dirty="0" smtClean="0"/>
              <a:t> </a:t>
            </a:r>
            <a:r>
              <a:rPr lang="en-US" dirty="0" err="1" smtClean="0"/>
              <a:t>ሓላፊ</a:t>
            </a:r>
            <a:r>
              <a:rPr lang="en-US" dirty="0" smtClean="0"/>
              <a:t> </a:t>
            </a:r>
            <a:r>
              <a:rPr lang="en-US" dirty="0" err="1" smtClean="0"/>
              <a:t>ሥራ</a:t>
            </a:r>
            <a:r>
              <a:rPr lang="en-US" dirty="0" smtClean="0"/>
              <a:t> </a:t>
            </a:r>
            <a:r>
              <a:rPr lang="en-US" dirty="0" err="1"/>
              <a:t>አስኪያጅ</a:t>
            </a:r>
            <a:r>
              <a:rPr lang="en-US" dirty="0"/>
              <a:t> </a:t>
            </a:r>
            <a:r>
              <a:rPr lang="en-US" dirty="0" err="1"/>
              <a:t>ማለት</a:t>
            </a:r>
            <a:r>
              <a:rPr lang="en-US" dirty="0"/>
              <a:t> </a:t>
            </a:r>
            <a:r>
              <a:rPr lang="en-US" dirty="0" err="1"/>
              <a:t>የወረዳ</a:t>
            </a:r>
            <a:r>
              <a:rPr lang="en-US" dirty="0"/>
              <a:t> </a:t>
            </a:r>
            <a:r>
              <a:rPr lang="en-US" dirty="0" err="1"/>
              <a:t>ቤተክህነት</a:t>
            </a:r>
            <a:r>
              <a:rPr lang="en-US" dirty="0"/>
              <a:t> </a:t>
            </a:r>
            <a:r>
              <a:rPr lang="en-US" dirty="0" err="1"/>
              <a:t>ሥራ</a:t>
            </a:r>
            <a:r>
              <a:rPr lang="en-US" dirty="0"/>
              <a:t> </a:t>
            </a:r>
            <a:r>
              <a:rPr lang="en-US" dirty="0" err="1"/>
              <a:t>አስኪያጅ</a:t>
            </a:r>
            <a:r>
              <a:rPr lang="en-US" dirty="0"/>
              <a:t> </a:t>
            </a:r>
            <a:r>
              <a:rPr lang="en-US" dirty="0" err="1"/>
              <a:t>የሀገረ</a:t>
            </a:r>
            <a:r>
              <a:rPr lang="en-US" dirty="0"/>
              <a:t> </a:t>
            </a:r>
            <a:r>
              <a:rPr lang="en-US" dirty="0" err="1"/>
              <a:t>ስብከት</a:t>
            </a:r>
            <a:r>
              <a:rPr lang="en-US" dirty="0"/>
              <a:t> </a:t>
            </a:r>
            <a:r>
              <a:rPr lang="en-US" dirty="0" err="1"/>
              <a:t>ሥራ</a:t>
            </a:r>
            <a:r>
              <a:rPr lang="en-US" dirty="0"/>
              <a:t> </a:t>
            </a:r>
            <a:r>
              <a:rPr lang="en-US" dirty="0" err="1"/>
              <a:t>አስኪያጅ</a:t>
            </a:r>
            <a:r>
              <a:rPr lang="en-US" dirty="0"/>
              <a:t> </a:t>
            </a:r>
            <a:r>
              <a:rPr lang="en-US" dirty="0" err="1"/>
              <a:t>ማለት</a:t>
            </a:r>
            <a:r>
              <a:rPr lang="en-US" dirty="0"/>
              <a:t> </a:t>
            </a:r>
            <a:r>
              <a:rPr lang="en-US" dirty="0" err="1"/>
              <a:t>ነው</a:t>
            </a:r>
            <a:endParaRPr lang="en-US" dirty="0"/>
          </a:p>
          <a:p>
            <a:pPr algn="just">
              <a:lnSpc>
                <a:spcPct val="160000"/>
              </a:lnSpc>
            </a:pPr>
            <a:r>
              <a:rPr lang="en-US" dirty="0" err="1">
                <a:solidFill>
                  <a:srgbClr val="00B0F0"/>
                </a:solidFill>
              </a:rPr>
              <a:t>ጠቅላይ</a:t>
            </a:r>
            <a:r>
              <a:rPr lang="en-US" dirty="0">
                <a:solidFill>
                  <a:srgbClr val="00B0F0"/>
                </a:solidFill>
              </a:rPr>
              <a:t> </a:t>
            </a:r>
            <a:r>
              <a:rPr lang="en-US" dirty="0" err="1">
                <a:solidFill>
                  <a:srgbClr val="00B0F0"/>
                </a:solidFill>
              </a:rPr>
              <a:t>ሥራ</a:t>
            </a:r>
            <a:r>
              <a:rPr lang="en-US" dirty="0">
                <a:solidFill>
                  <a:srgbClr val="00B0F0"/>
                </a:solidFill>
              </a:rPr>
              <a:t> </a:t>
            </a:r>
            <a:r>
              <a:rPr lang="en-US" dirty="0" err="1">
                <a:solidFill>
                  <a:srgbClr val="00B0F0"/>
                </a:solidFill>
              </a:rPr>
              <a:t>አስኪያጅ</a:t>
            </a:r>
            <a:r>
              <a:rPr lang="en-US" dirty="0">
                <a:solidFill>
                  <a:srgbClr val="00B0F0"/>
                </a:solidFill>
              </a:rPr>
              <a:t> </a:t>
            </a:r>
            <a:r>
              <a:rPr lang="en-US" dirty="0" err="1"/>
              <a:t>ማለት</a:t>
            </a:r>
            <a:r>
              <a:rPr lang="en-US" dirty="0"/>
              <a:t> </a:t>
            </a:r>
            <a:r>
              <a:rPr lang="en-US" dirty="0" err="1"/>
              <a:t>የጠ</a:t>
            </a:r>
            <a:r>
              <a:rPr lang="en-US" dirty="0"/>
              <a:t>/ቤ/ክ/</a:t>
            </a:r>
            <a:r>
              <a:rPr lang="en-US" dirty="0" err="1"/>
              <a:t>ዋና</a:t>
            </a:r>
            <a:r>
              <a:rPr lang="en-US" dirty="0"/>
              <a:t> </a:t>
            </a:r>
            <a:r>
              <a:rPr lang="en-US" dirty="0" err="1"/>
              <a:t>ሥራ</a:t>
            </a:r>
            <a:r>
              <a:rPr lang="en-US" dirty="0"/>
              <a:t> </a:t>
            </a:r>
            <a:r>
              <a:rPr lang="en-US" dirty="0" err="1"/>
              <a:t>አስኪያጅ</a:t>
            </a:r>
            <a:r>
              <a:rPr lang="en-US" dirty="0"/>
              <a:t> </a:t>
            </a:r>
            <a:r>
              <a:rPr lang="en-US" dirty="0" err="1"/>
              <a:t>ማለት</a:t>
            </a:r>
            <a:r>
              <a:rPr lang="en-US" dirty="0"/>
              <a:t> </a:t>
            </a:r>
            <a:r>
              <a:rPr lang="en-US" dirty="0" err="1" smtClean="0"/>
              <a:t>ነው</a:t>
            </a:r>
            <a:endParaRPr lang="en-US" dirty="0"/>
          </a:p>
        </p:txBody>
      </p:sp>
    </p:spTree>
    <p:extLst>
      <p:ext uri="{BB962C8B-B14F-4D97-AF65-F5344CB8AC3E}">
        <p14:creationId xmlns:p14="http://schemas.microsoft.com/office/powerpoint/2010/main" val="748580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15400" cy="6629400"/>
          </a:xfrm>
        </p:spPr>
        <p:txBody>
          <a:bodyPr>
            <a:normAutofit fontScale="85000" lnSpcReduction="10000"/>
          </a:bodyPr>
          <a:lstStyle/>
          <a:p>
            <a:pPr algn="ctr">
              <a:lnSpc>
                <a:spcPct val="150000"/>
              </a:lnSpc>
              <a:buNone/>
            </a:pPr>
            <a:r>
              <a:rPr lang="en-US" b="1" dirty="0" err="1">
                <a:solidFill>
                  <a:srgbClr val="00B0F0"/>
                </a:solidFill>
              </a:rPr>
              <a:t>የሰበካ</a:t>
            </a:r>
            <a:r>
              <a:rPr lang="en-US" b="1" dirty="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ጉባኤ</a:t>
            </a:r>
            <a:r>
              <a:rPr lang="en-US" b="1" dirty="0">
                <a:solidFill>
                  <a:srgbClr val="00B0F0"/>
                </a:solidFill>
              </a:rPr>
              <a:t> </a:t>
            </a:r>
            <a:r>
              <a:rPr lang="en-US" b="1" dirty="0" err="1">
                <a:solidFill>
                  <a:srgbClr val="00B0F0"/>
                </a:solidFill>
              </a:rPr>
              <a:t>መቋቋም</a:t>
            </a:r>
            <a:endParaRPr lang="en-US" dirty="0">
              <a:solidFill>
                <a:srgbClr val="00B0F0"/>
              </a:solidFill>
            </a:endParaRPr>
          </a:p>
          <a:p>
            <a:pPr lvl="0" algn="just">
              <a:lnSpc>
                <a:spcPct val="150000"/>
              </a:lnSpc>
            </a:pPr>
            <a:r>
              <a:rPr lang="en-US" dirty="0" err="1"/>
              <a:t>በኢትዮጵያ</a:t>
            </a:r>
            <a:r>
              <a:rPr lang="en-US" dirty="0"/>
              <a:t> </a:t>
            </a:r>
            <a:r>
              <a:rPr lang="en-US" dirty="0" err="1"/>
              <a:t>ኦርቶዶክስ</a:t>
            </a:r>
            <a:r>
              <a:rPr lang="en-US" dirty="0"/>
              <a:t> </a:t>
            </a:r>
            <a:r>
              <a:rPr lang="en-US" dirty="0" err="1"/>
              <a:t>ተዋሕዶ</a:t>
            </a:r>
            <a:r>
              <a:rPr lang="en-US" dirty="0"/>
              <a:t> </a:t>
            </a:r>
            <a:r>
              <a:rPr lang="en-US" dirty="0" err="1"/>
              <a:t>ክርስቲያን</a:t>
            </a:r>
            <a:r>
              <a:rPr lang="en-US" dirty="0"/>
              <a:t> </a:t>
            </a:r>
            <a:r>
              <a:rPr lang="en-US" dirty="0" err="1"/>
              <a:t>ቅዱስ</a:t>
            </a:r>
            <a:r>
              <a:rPr lang="en-US" dirty="0"/>
              <a:t> </a:t>
            </a:r>
            <a:r>
              <a:rPr lang="en-US" dirty="0" err="1"/>
              <a:t>ሲኖዶስ</a:t>
            </a:r>
            <a:r>
              <a:rPr lang="en-US" dirty="0"/>
              <a:t> </a:t>
            </a:r>
            <a:r>
              <a:rPr lang="en-US" dirty="0" err="1"/>
              <a:t>ሥር</a:t>
            </a:r>
            <a:r>
              <a:rPr lang="en-US" dirty="0"/>
              <a:t> </a:t>
            </a:r>
            <a:r>
              <a:rPr lang="en-US" dirty="0" err="1"/>
              <a:t>ከመንበረ</a:t>
            </a:r>
            <a:r>
              <a:rPr lang="en-US" dirty="0"/>
              <a:t> </a:t>
            </a:r>
            <a:r>
              <a:rPr lang="en-US" dirty="0" err="1"/>
              <a:t>ፓትሪያርክ</a:t>
            </a:r>
            <a:r>
              <a:rPr lang="en-US" dirty="0"/>
              <a:t> </a:t>
            </a:r>
            <a:r>
              <a:rPr lang="en-US" dirty="0" err="1"/>
              <a:t>እስክ</a:t>
            </a:r>
            <a:r>
              <a:rPr lang="en-US" dirty="0"/>
              <a:t> </a:t>
            </a:r>
            <a:r>
              <a:rPr lang="en-US" dirty="0" err="1"/>
              <a:t>አጥቢያ</a:t>
            </a:r>
            <a:r>
              <a:rPr lang="en-US" dirty="0"/>
              <a:t> </a:t>
            </a:r>
            <a:r>
              <a:rPr lang="en-US" dirty="0" err="1"/>
              <a:t>ቤተ</a:t>
            </a:r>
            <a:r>
              <a:rPr lang="en-US" dirty="0"/>
              <a:t> </a:t>
            </a:r>
            <a:r>
              <a:rPr lang="en-US" dirty="0" err="1"/>
              <a:t>ክርስቲያን</a:t>
            </a:r>
            <a:r>
              <a:rPr lang="en-US" dirty="0"/>
              <a:t> </a:t>
            </a:r>
            <a:r>
              <a:rPr lang="en-US" dirty="0" err="1"/>
              <a:t>ድረስ</a:t>
            </a:r>
            <a:r>
              <a:rPr lang="en-US" dirty="0"/>
              <a:t> </a:t>
            </a:r>
            <a:r>
              <a:rPr lang="en-US" dirty="0" err="1"/>
              <a:t>ተቋቁሟል</a:t>
            </a:r>
            <a:r>
              <a:rPr lang="en-US" dirty="0"/>
              <a:t>፡፡</a:t>
            </a:r>
          </a:p>
          <a:p>
            <a:pPr lvl="0" algn="just">
              <a:lnSpc>
                <a:spcPct val="150000"/>
              </a:lnSpc>
            </a:pPr>
            <a:r>
              <a:rPr lang="en-US" dirty="0" err="1"/>
              <a:t>ቤተ</a:t>
            </a:r>
            <a:r>
              <a:rPr lang="en-US" dirty="0"/>
              <a:t> </a:t>
            </a:r>
            <a:r>
              <a:rPr lang="en-US" dirty="0" err="1"/>
              <a:t>ክርስቲያን</a:t>
            </a:r>
            <a:r>
              <a:rPr lang="en-US" dirty="0"/>
              <a:t> </a:t>
            </a:r>
            <a:r>
              <a:rPr lang="en-US" dirty="0" err="1"/>
              <a:t>ባለችበት</a:t>
            </a:r>
            <a:r>
              <a:rPr lang="en-US" dirty="0"/>
              <a:t> </a:t>
            </a:r>
            <a:r>
              <a:rPr lang="en-US" dirty="0" err="1"/>
              <a:t>ቦታና</a:t>
            </a:r>
            <a:r>
              <a:rPr lang="en-US" dirty="0"/>
              <a:t> </a:t>
            </a:r>
            <a:r>
              <a:rPr lang="en-US" dirty="0" err="1"/>
              <a:t>የቤተክህነት</a:t>
            </a:r>
            <a:r>
              <a:rPr lang="en-US" dirty="0"/>
              <a:t> ጽ/</a:t>
            </a:r>
            <a:r>
              <a:rPr lang="en-US" dirty="0" err="1"/>
              <a:t>ቤት</a:t>
            </a:r>
            <a:r>
              <a:rPr lang="en-US" dirty="0"/>
              <a:t> </a:t>
            </a:r>
            <a:r>
              <a:rPr lang="en-US" dirty="0" err="1"/>
              <a:t>በሚገኝበት</a:t>
            </a:r>
            <a:r>
              <a:rPr lang="en-US" dirty="0"/>
              <a:t> </a:t>
            </a:r>
            <a:r>
              <a:rPr lang="en-US" dirty="0" err="1"/>
              <a:t>የሰበካ</a:t>
            </a:r>
            <a:r>
              <a:rPr lang="en-US" dirty="0"/>
              <a:t> </a:t>
            </a:r>
            <a:r>
              <a:rPr lang="en-US" dirty="0" err="1"/>
              <a:t>መንፈሳዊ</a:t>
            </a:r>
            <a:r>
              <a:rPr lang="en-US" dirty="0"/>
              <a:t> </a:t>
            </a:r>
            <a:r>
              <a:rPr lang="en-US" dirty="0" err="1"/>
              <a:t>ጉባኤ</a:t>
            </a:r>
            <a:r>
              <a:rPr lang="en-US" dirty="0"/>
              <a:t> </a:t>
            </a:r>
            <a:r>
              <a:rPr lang="en-US" dirty="0" err="1"/>
              <a:t>እንዲቋቋም</a:t>
            </a:r>
            <a:r>
              <a:rPr lang="en-US" dirty="0"/>
              <a:t>  </a:t>
            </a:r>
            <a:r>
              <a:rPr lang="en-US" dirty="0" err="1"/>
              <a:t>ይህ</a:t>
            </a:r>
            <a:r>
              <a:rPr lang="en-US" dirty="0"/>
              <a:t> </a:t>
            </a:r>
            <a:r>
              <a:rPr lang="en-US" dirty="0" err="1"/>
              <a:t>ቃለ</a:t>
            </a:r>
            <a:r>
              <a:rPr lang="en-US" dirty="0"/>
              <a:t> </a:t>
            </a:r>
            <a:r>
              <a:rPr lang="en-US" dirty="0" err="1"/>
              <a:t>ዓዋዲ</a:t>
            </a:r>
            <a:r>
              <a:rPr lang="en-US" dirty="0"/>
              <a:t> </a:t>
            </a:r>
            <a:r>
              <a:rPr lang="en-US" dirty="0" err="1"/>
              <a:t>ያስገድዳል</a:t>
            </a:r>
            <a:r>
              <a:rPr lang="en-US" dirty="0"/>
              <a:t>፡፡</a:t>
            </a:r>
          </a:p>
          <a:p>
            <a:pPr lvl="0" algn="just">
              <a:lnSpc>
                <a:spcPct val="150000"/>
              </a:lnSpc>
            </a:pPr>
            <a:r>
              <a:rPr lang="en-US" dirty="0" err="1"/>
              <a:t>የታወቁና</a:t>
            </a:r>
            <a:r>
              <a:rPr lang="en-US" dirty="0"/>
              <a:t> </a:t>
            </a:r>
            <a:r>
              <a:rPr lang="en-US" dirty="0" err="1"/>
              <a:t>ታላላቅ</a:t>
            </a:r>
            <a:r>
              <a:rPr lang="en-US" dirty="0"/>
              <a:t> </a:t>
            </a:r>
            <a:r>
              <a:rPr lang="en-US" dirty="0" err="1"/>
              <a:t>ገዳማት</a:t>
            </a:r>
            <a:r>
              <a:rPr lang="en-US" dirty="0"/>
              <a:t> (</a:t>
            </a:r>
            <a:r>
              <a:rPr lang="en-US" dirty="0" err="1"/>
              <a:t>የአንድነትም</a:t>
            </a:r>
            <a:r>
              <a:rPr lang="en-US" dirty="0"/>
              <a:t> </a:t>
            </a:r>
            <a:r>
              <a:rPr lang="en-US" dirty="0" err="1"/>
              <a:t>የመቁንንም</a:t>
            </a:r>
            <a:r>
              <a:rPr lang="en-US" dirty="0"/>
              <a:t>) </a:t>
            </a:r>
            <a:r>
              <a:rPr lang="en-US" dirty="0" err="1"/>
              <a:t>ቅዱስ</a:t>
            </a:r>
            <a:r>
              <a:rPr lang="en-US" dirty="0"/>
              <a:t> </a:t>
            </a:r>
            <a:r>
              <a:rPr lang="en-US" dirty="0" err="1"/>
              <a:t>ሲኖዶስ</a:t>
            </a:r>
            <a:r>
              <a:rPr lang="en-US" dirty="0"/>
              <a:t> </a:t>
            </a:r>
            <a:r>
              <a:rPr lang="en-US" dirty="0" err="1"/>
              <a:t>በሚያወጣው</a:t>
            </a:r>
            <a:r>
              <a:rPr lang="en-US" dirty="0"/>
              <a:t> </a:t>
            </a:r>
            <a:r>
              <a:rPr lang="en-US" dirty="0" err="1"/>
              <a:t>የገዳማት</a:t>
            </a:r>
            <a:r>
              <a:rPr lang="en-US" dirty="0"/>
              <a:t> </a:t>
            </a:r>
            <a:r>
              <a:rPr lang="en-US" dirty="0" err="1"/>
              <a:t>አስተዳደር</a:t>
            </a:r>
            <a:r>
              <a:rPr lang="en-US" dirty="0"/>
              <a:t> </a:t>
            </a:r>
            <a:r>
              <a:rPr lang="en-US" dirty="0" err="1"/>
              <a:t>ደንብና</a:t>
            </a:r>
            <a:r>
              <a:rPr lang="en-US" dirty="0"/>
              <a:t> </a:t>
            </a:r>
            <a:r>
              <a:rPr lang="en-US" dirty="0" err="1"/>
              <a:t>መመሪያ</a:t>
            </a:r>
            <a:r>
              <a:rPr lang="en-US" dirty="0"/>
              <a:t> </a:t>
            </a:r>
            <a:r>
              <a:rPr lang="en-US" dirty="0" err="1"/>
              <a:t>የሚተዳደሩ</a:t>
            </a:r>
            <a:r>
              <a:rPr lang="en-US" dirty="0"/>
              <a:t> </a:t>
            </a:r>
            <a:r>
              <a:rPr lang="en-US" dirty="0" err="1"/>
              <a:t>እንደ</a:t>
            </a:r>
            <a:r>
              <a:rPr lang="en-US" dirty="0"/>
              <a:t> </a:t>
            </a:r>
            <a:r>
              <a:rPr lang="en-US" dirty="0" err="1"/>
              <a:t>አስፈላኒቱ</a:t>
            </a:r>
            <a:r>
              <a:rPr lang="en-US" dirty="0"/>
              <a:t> </a:t>
            </a:r>
            <a:r>
              <a:rPr lang="en-US" dirty="0" err="1"/>
              <a:t>ሊቋቋም</a:t>
            </a:r>
            <a:r>
              <a:rPr lang="en-US" dirty="0"/>
              <a:t> </a:t>
            </a:r>
            <a:r>
              <a:rPr lang="en-US" dirty="0" err="1"/>
              <a:t>ይችላል</a:t>
            </a:r>
            <a:r>
              <a:rPr lang="en-US" dirty="0"/>
              <a:t>፡፡</a:t>
            </a:r>
          </a:p>
          <a:p>
            <a:pPr lvl="0" algn="just">
              <a:lnSpc>
                <a:spcPct val="150000"/>
              </a:lnSpc>
            </a:pPr>
            <a:r>
              <a:rPr lang="en-US" dirty="0" err="1"/>
              <a:t>የተቀራረቡ</a:t>
            </a:r>
            <a:r>
              <a:rPr lang="en-US" dirty="0"/>
              <a:t> </a:t>
            </a:r>
            <a:r>
              <a:rPr lang="en-US" dirty="0" err="1"/>
              <a:t>አብያተ</a:t>
            </a:r>
            <a:r>
              <a:rPr lang="en-US" dirty="0"/>
              <a:t> </a:t>
            </a:r>
            <a:r>
              <a:rPr lang="en-US" dirty="0" err="1"/>
              <a:t>ክርስቲያናት</a:t>
            </a:r>
            <a:r>
              <a:rPr lang="en-US" dirty="0"/>
              <a:t> </a:t>
            </a:r>
            <a:r>
              <a:rPr lang="en-US" dirty="0" err="1"/>
              <a:t>በአንድ</a:t>
            </a:r>
            <a:r>
              <a:rPr lang="en-US" dirty="0"/>
              <a:t> </a:t>
            </a:r>
            <a:r>
              <a:rPr lang="en-US" dirty="0" err="1"/>
              <a:t>ሰበካ</a:t>
            </a:r>
            <a:r>
              <a:rPr lang="en-US" dirty="0"/>
              <a:t> </a:t>
            </a:r>
            <a:r>
              <a:rPr lang="en-US" dirty="0" err="1"/>
              <a:t>ጉባኤ</a:t>
            </a:r>
            <a:r>
              <a:rPr lang="en-US" dirty="0"/>
              <a:t> </a:t>
            </a:r>
            <a:r>
              <a:rPr lang="en-US" dirty="0" err="1"/>
              <a:t>ሊደራጁ</a:t>
            </a:r>
            <a:r>
              <a:rPr lang="en-US" dirty="0"/>
              <a:t> </a:t>
            </a:r>
            <a:r>
              <a:rPr lang="en-US" dirty="0" err="1"/>
              <a:t>ይቻላሉ</a:t>
            </a:r>
            <a:r>
              <a:rPr lang="en-US" dirty="0"/>
              <a:t>፡፡</a:t>
            </a:r>
          </a:p>
          <a:p>
            <a:pPr lvl="0" algn="just">
              <a:lnSpc>
                <a:spcPct val="150000"/>
              </a:lnSpc>
            </a:pPr>
            <a:r>
              <a:rPr lang="en-US" dirty="0" err="1"/>
              <a:t>የየሀገረ</a:t>
            </a:r>
            <a:r>
              <a:rPr lang="en-US" dirty="0"/>
              <a:t> </a:t>
            </a:r>
            <a:r>
              <a:rPr lang="en-US" dirty="0" err="1"/>
              <a:t>ስብከቱ</a:t>
            </a:r>
            <a:r>
              <a:rPr lang="en-US" dirty="0"/>
              <a:t> </a:t>
            </a:r>
            <a:r>
              <a:rPr lang="en-US" dirty="0" err="1"/>
              <a:t>መንበረ</a:t>
            </a:r>
            <a:r>
              <a:rPr lang="en-US" dirty="0"/>
              <a:t> </a:t>
            </a:r>
            <a:r>
              <a:rPr lang="en-US" dirty="0" err="1"/>
              <a:t>ጵጵስና</a:t>
            </a:r>
            <a:r>
              <a:rPr lang="en-US" dirty="0"/>
              <a:t> </a:t>
            </a:r>
            <a:r>
              <a:rPr lang="en-US" dirty="0" err="1"/>
              <a:t>ዋና</a:t>
            </a:r>
            <a:r>
              <a:rPr lang="en-US" dirty="0"/>
              <a:t> </a:t>
            </a:r>
            <a:r>
              <a:rPr lang="en-US" dirty="0" err="1"/>
              <a:t>ከተማ</a:t>
            </a:r>
            <a:r>
              <a:rPr lang="en-US" dirty="0"/>
              <a:t> </a:t>
            </a:r>
            <a:r>
              <a:rPr lang="en-US" dirty="0" err="1"/>
              <a:t>እንደ</a:t>
            </a:r>
            <a:r>
              <a:rPr lang="en-US" dirty="0"/>
              <a:t> </a:t>
            </a:r>
            <a:r>
              <a:rPr lang="en-US" dirty="0" err="1"/>
              <a:t>አንድ</a:t>
            </a:r>
            <a:r>
              <a:rPr lang="en-US" dirty="0"/>
              <a:t> </a:t>
            </a:r>
            <a:r>
              <a:rPr lang="en-US" dirty="0" err="1"/>
              <a:t>ወረዳ</a:t>
            </a:r>
            <a:r>
              <a:rPr lang="en-US" dirty="0"/>
              <a:t> </a:t>
            </a:r>
            <a:r>
              <a:rPr lang="en-US" dirty="0" err="1"/>
              <a:t>ስለሚቆጠር</a:t>
            </a:r>
            <a:r>
              <a:rPr lang="en-US" dirty="0"/>
              <a:t> </a:t>
            </a:r>
            <a:r>
              <a:rPr lang="en-US" dirty="0" err="1"/>
              <a:t>የራሱ</a:t>
            </a:r>
            <a:r>
              <a:rPr lang="en-US" dirty="0"/>
              <a:t> </a:t>
            </a:r>
            <a:r>
              <a:rPr lang="en-US" dirty="0" err="1"/>
              <a:t>የሆነ</a:t>
            </a:r>
            <a:r>
              <a:rPr lang="en-US" dirty="0"/>
              <a:t> </a:t>
            </a:r>
            <a:r>
              <a:rPr lang="en-US" dirty="0" err="1"/>
              <a:t>የሰበካ</a:t>
            </a:r>
            <a:r>
              <a:rPr lang="en-US" dirty="0"/>
              <a:t> </a:t>
            </a:r>
            <a:r>
              <a:rPr lang="en-US" dirty="0" err="1"/>
              <a:t>መንፈሳዊ</a:t>
            </a:r>
            <a:r>
              <a:rPr lang="en-US" dirty="0"/>
              <a:t> </a:t>
            </a:r>
            <a:r>
              <a:rPr lang="en-US" dirty="0" err="1"/>
              <a:t>ጉባኤን</a:t>
            </a:r>
            <a:r>
              <a:rPr lang="en-US" dirty="0"/>
              <a:t> </a:t>
            </a:r>
            <a:r>
              <a:rPr lang="en-US" dirty="0" err="1"/>
              <a:t>ያቋቁማል</a:t>
            </a:r>
            <a:r>
              <a:rPr lang="en-US" dirty="0"/>
              <a:t>፡፡ </a:t>
            </a:r>
          </a:p>
          <a:p>
            <a:pPr algn="just">
              <a:lnSpc>
                <a:spcPct val="150000"/>
              </a:lnSpc>
            </a:pPr>
            <a:r>
              <a:rPr lang="en-US" dirty="0" err="1"/>
              <a:t>የአጥቢያ</a:t>
            </a:r>
            <a:r>
              <a:rPr lang="en-US" dirty="0"/>
              <a:t> </a:t>
            </a:r>
            <a:r>
              <a:rPr lang="en-US" dirty="0" err="1"/>
              <a:t>ቤተክርስቲያን</a:t>
            </a:r>
            <a:r>
              <a:rPr lang="en-US" dirty="0"/>
              <a:t> </a:t>
            </a:r>
            <a:r>
              <a:rPr lang="en-US" dirty="0" err="1"/>
              <a:t>ሰበካ</a:t>
            </a:r>
            <a:r>
              <a:rPr lang="en-US" dirty="0"/>
              <a:t> </a:t>
            </a:r>
            <a:r>
              <a:rPr lang="en-US" dirty="0" err="1"/>
              <a:t>መንፈሳዊ</a:t>
            </a:r>
            <a:r>
              <a:rPr lang="en-US" dirty="0"/>
              <a:t> </a:t>
            </a:r>
            <a:r>
              <a:rPr lang="en-US" dirty="0" err="1" smtClean="0"/>
              <a:t>ጉባኤ</a:t>
            </a:r>
            <a:endParaRPr lang="en-US" dirty="0"/>
          </a:p>
        </p:txBody>
      </p:sp>
    </p:spTree>
    <p:extLst>
      <p:ext uri="{BB962C8B-B14F-4D97-AF65-F5344CB8AC3E}">
        <p14:creationId xmlns:p14="http://schemas.microsoft.com/office/powerpoint/2010/main" val="5121153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85000" lnSpcReduction="20000"/>
          </a:bodyPr>
          <a:lstStyle/>
          <a:p>
            <a:pPr algn="ctr">
              <a:lnSpc>
                <a:spcPct val="160000"/>
              </a:lnSpc>
              <a:buNone/>
            </a:pPr>
            <a:r>
              <a:rPr lang="en-US" sz="3600" b="1" dirty="0" err="1">
                <a:solidFill>
                  <a:srgbClr val="00B0F0"/>
                </a:solidFill>
              </a:rPr>
              <a:t>አመሠራረት</a:t>
            </a:r>
            <a:endParaRPr lang="en-US" sz="3600" dirty="0">
              <a:solidFill>
                <a:srgbClr val="00B0F0"/>
              </a:solidFill>
            </a:endParaRPr>
          </a:p>
          <a:p>
            <a:pPr lvl="0" algn="just">
              <a:lnSpc>
                <a:spcPct val="160000"/>
              </a:lnSpc>
            </a:pPr>
            <a:r>
              <a:rPr lang="en-US" dirty="0" err="1"/>
              <a:t>በአንድ</a:t>
            </a:r>
            <a:r>
              <a:rPr lang="en-US" dirty="0"/>
              <a:t> </a:t>
            </a:r>
            <a:r>
              <a:rPr lang="en-US" dirty="0" err="1"/>
              <a:t>አጥቢያ</a:t>
            </a:r>
            <a:r>
              <a:rPr lang="en-US" dirty="0"/>
              <a:t> </a:t>
            </a:r>
            <a:r>
              <a:rPr lang="en-US" dirty="0" err="1"/>
              <a:t>ከሚገኙ</a:t>
            </a:r>
            <a:r>
              <a:rPr lang="en-US" dirty="0"/>
              <a:t> </a:t>
            </a:r>
            <a:r>
              <a:rPr lang="en-US" dirty="0" err="1"/>
              <a:t>ካህናት</a:t>
            </a:r>
            <a:r>
              <a:rPr lang="en-US" dirty="0"/>
              <a:t> </a:t>
            </a:r>
            <a:r>
              <a:rPr lang="en-US" dirty="0" err="1"/>
              <a:t>ምእመናን</a:t>
            </a:r>
            <a:r>
              <a:rPr lang="en-US" dirty="0"/>
              <a:t> ሰ/ት/</a:t>
            </a:r>
            <a:r>
              <a:rPr lang="en-US" dirty="0" err="1"/>
              <a:t>ቤት</a:t>
            </a:r>
            <a:r>
              <a:rPr lang="en-US" dirty="0"/>
              <a:t> </a:t>
            </a:r>
            <a:r>
              <a:rPr lang="en-US" dirty="0" err="1"/>
              <a:t>ወጣቶች</a:t>
            </a:r>
            <a:r>
              <a:rPr lang="en-US" dirty="0"/>
              <a:t> </a:t>
            </a:r>
            <a:r>
              <a:rPr lang="en-US" dirty="0" err="1"/>
              <a:t>በአንድነት</a:t>
            </a:r>
            <a:r>
              <a:rPr lang="en-US" dirty="0"/>
              <a:t> </a:t>
            </a:r>
            <a:r>
              <a:rPr lang="en-US" dirty="0" err="1"/>
              <a:t>በመደራጀት</a:t>
            </a:r>
            <a:r>
              <a:rPr lang="en-US" dirty="0"/>
              <a:t> </a:t>
            </a:r>
            <a:r>
              <a:rPr lang="en-US" dirty="0" err="1"/>
              <a:t>የአንድ</a:t>
            </a:r>
            <a:r>
              <a:rPr lang="en-US" dirty="0"/>
              <a:t> </a:t>
            </a:r>
            <a:r>
              <a:rPr lang="en-US" dirty="0" err="1"/>
              <a:t>አጥቢያ</a:t>
            </a:r>
            <a:r>
              <a:rPr lang="en-US" dirty="0"/>
              <a:t> </a:t>
            </a:r>
            <a:r>
              <a:rPr lang="en-US" dirty="0" err="1"/>
              <a:t>ቤተ</a:t>
            </a:r>
            <a:r>
              <a:rPr lang="en-US" dirty="0"/>
              <a:t> </a:t>
            </a:r>
            <a:r>
              <a:rPr lang="en-US" dirty="0" err="1"/>
              <a:t>ክርስቲያን</a:t>
            </a:r>
            <a:r>
              <a:rPr lang="en-US" dirty="0"/>
              <a:t> </a:t>
            </a:r>
            <a:r>
              <a:rPr lang="en-US" dirty="0" err="1"/>
              <a:t>ሰበካ</a:t>
            </a:r>
            <a:r>
              <a:rPr lang="en-US" dirty="0"/>
              <a:t> </a:t>
            </a:r>
            <a:r>
              <a:rPr lang="en-US" dirty="0" err="1"/>
              <a:t>መንፈሳዊ</a:t>
            </a:r>
            <a:r>
              <a:rPr lang="en-US" dirty="0"/>
              <a:t> </a:t>
            </a:r>
            <a:r>
              <a:rPr lang="en-US" dirty="0" err="1"/>
              <a:t>ጉባኤን</a:t>
            </a:r>
            <a:r>
              <a:rPr lang="en-US" dirty="0"/>
              <a:t> </a:t>
            </a:r>
            <a:r>
              <a:rPr lang="en-US" dirty="0" err="1"/>
              <a:t>ይመሠርታሉ</a:t>
            </a:r>
            <a:r>
              <a:rPr lang="en-US" dirty="0"/>
              <a:t>፡፡</a:t>
            </a:r>
          </a:p>
          <a:p>
            <a:pPr lvl="0" algn="just">
              <a:lnSpc>
                <a:spcPct val="160000"/>
              </a:lnSpc>
            </a:pPr>
            <a:r>
              <a:rPr lang="en-US" dirty="0" err="1"/>
              <a:t>የተመሠረተው</a:t>
            </a:r>
            <a:r>
              <a:rPr lang="en-US" dirty="0"/>
              <a:t> </a:t>
            </a:r>
            <a:r>
              <a:rPr lang="en-US" dirty="0" err="1"/>
              <a:t>የሰበካ</a:t>
            </a:r>
            <a:r>
              <a:rPr lang="en-US" dirty="0"/>
              <a:t> </a:t>
            </a:r>
            <a:r>
              <a:rPr lang="en-US" dirty="0" err="1"/>
              <a:t>መንፈሳዊ</a:t>
            </a:r>
            <a:r>
              <a:rPr lang="en-US" dirty="0"/>
              <a:t> </a:t>
            </a:r>
            <a:r>
              <a:rPr lang="en-US" dirty="0" err="1"/>
              <a:t>ጉባኤ</a:t>
            </a:r>
            <a:r>
              <a:rPr lang="en-US" dirty="0"/>
              <a:t> </a:t>
            </a:r>
            <a:r>
              <a:rPr lang="en-US" dirty="0" err="1"/>
              <a:t>በዓመት</a:t>
            </a:r>
            <a:r>
              <a:rPr lang="en-US" dirty="0"/>
              <a:t> </a:t>
            </a:r>
            <a:r>
              <a:rPr lang="en-US" dirty="0" err="1"/>
              <a:t>ሁለት</a:t>
            </a:r>
            <a:r>
              <a:rPr lang="en-US" dirty="0"/>
              <a:t> </a:t>
            </a:r>
            <a:r>
              <a:rPr lang="en-US" dirty="0" err="1"/>
              <a:t>ጊዜ</a:t>
            </a:r>
            <a:r>
              <a:rPr lang="en-US" dirty="0"/>
              <a:t> </a:t>
            </a:r>
            <a:r>
              <a:rPr lang="en-US" dirty="0" err="1"/>
              <a:t>ጠቅላላ</a:t>
            </a:r>
            <a:r>
              <a:rPr lang="en-US" dirty="0"/>
              <a:t> </a:t>
            </a:r>
            <a:r>
              <a:rPr lang="en-US" dirty="0" err="1"/>
              <a:t>መንፈሳዊ</a:t>
            </a:r>
            <a:r>
              <a:rPr lang="en-US" dirty="0"/>
              <a:t> </a:t>
            </a:r>
            <a:r>
              <a:rPr lang="en-US" dirty="0" err="1"/>
              <a:t>ጉባኤ</a:t>
            </a:r>
            <a:r>
              <a:rPr lang="en-US" dirty="0"/>
              <a:t> </a:t>
            </a:r>
            <a:r>
              <a:rPr lang="en-US" dirty="0" err="1"/>
              <a:t>ይኖረዋል</a:t>
            </a:r>
            <a:r>
              <a:rPr lang="en-US" dirty="0"/>
              <a:t>፡፡</a:t>
            </a:r>
          </a:p>
          <a:p>
            <a:pPr lvl="0" algn="just">
              <a:lnSpc>
                <a:spcPct val="160000"/>
              </a:lnSpc>
            </a:pPr>
            <a:r>
              <a:rPr lang="en-US" dirty="0" err="1"/>
              <a:t>ጠቅላላ</a:t>
            </a:r>
            <a:r>
              <a:rPr lang="en-US" dirty="0"/>
              <a:t> </a:t>
            </a:r>
            <a:r>
              <a:rPr lang="en-US" dirty="0" err="1"/>
              <a:t>መንፈሳዊ</a:t>
            </a:r>
            <a:r>
              <a:rPr lang="en-US" dirty="0"/>
              <a:t> </a:t>
            </a:r>
            <a:r>
              <a:rPr lang="en-US" dirty="0" err="1"/>
              <a:t>ጉባኤው</a:t>
            </a:r>
            <a:r>
              <a:rPr lang="en-US" dirty="0"/>
              <a:t> </a:t>
            </a:r>
            <a:r>
              <a:rPr lang="en-US" dirty="0" err="1"/>
              <a:t>በወር</a:t>
            </a:r>
            <a:r>
              <a:rPr lang="en-US" dirty="0"/>
              <a:t> </a:t>
            </a:r>
            <a:r>
              <a:rPr lang="en-US" dirty="0" err="1"/>
              <a:t>ሁለት</a:t>
            </a:r>
            <a:r>
              <a:rPr lang="en-US" dirty="0"/>
              <a:t> </a:t>
            </a:r>
            <a:r>
              <a:rPr lang="en-US" dirty="0" err="1"/>
              <a:t>ጊዜ</a:t>
            </a:r>
            <a:r>
              <a:rPr lang="en-US" dirty="0"/>
              <a:t> </a:t>
            </a:r>
            <a:r>
              <a:rPr lang="en-US" dirty="0" err="1"/>
              <a:t>እየተሰባሰቡ</a:t>
            </a:r>
            <a:r>
              <a:rPr lang="en-US" dirty="0"/>
              <a:t> </a:t>
            </a:r>
            <a:r>
              <a:rPr lang="en-US" dirty="0" err="1"/>
              <a:t>ከላይ</a:t>
            </a:r>
            <a:r>
              <a:rPr lang="en-US" dirty="0"/>
              <a:t> </a:t>
            </a:r>
            <a:r>
              <a:rPr lang="en-US" dirty="0" err="1"/>
              <a:t>የተገለጹትን</a:t>
            </a:r>
            <a:r>
              <a:rPr lang="en-US" dirty="0"/>
              <a:t> </a:t>
            </a:r>
            <a:r>
              <a:rPr lang="en-US" dirty="0" err="1"/>
              <a:t>ዓላማና</a:t>
            </a:r>
            <a:r>
              <a:rPr lang="en-US" dirty="0"/>
              <a:t> </a:t>
            </a:r>
            <a:r>
              <a:rPr lang="en-US" dirty="0" err="1"/>
              <a:t>ተግባራት</a:t>
            </a:r>
            <a:r>
              <a:rPr lang="en-US" dirty="0"/>
              <a:t> </a:t>
            </a:r>
            <a:r>
              <a:rPr lang="en-US" dirty="0" err="1"/>
              <a:t>የሚያከናውኑ</a:t>
            </a:r>
            <a:r>
              <a:rPr lang="en-US" dirty="0"/>
              <a:t> </a:t>
            </a:r>
            <a:r>
              <a:rPr lang="en-US" dirty="0" err="1"/>
              <a:t>የአስተዳደር</a:t>
            </a:r>
            <a:r>
              <a:rPr lang="en-US" dirty="0"/>
              <a:t> </a:t>
            </a:r>
            <a:r>
              <a:rPr lang="en-US" dirty="0" err="1"/>
              <a:t>ጉባኤ</a:t>
            </a:r>
            <a:r>
              <a:rPr lang="en-US" dirty="0"/>
              <a:t> (</a:t>
            </a:r>
            <a:r>
              <a:rPr lang="en-US" dirty="0" err="1"/>
              <a:t>ሥራ</a:t>
            </a:r>
            <a:r>
              <a:rPr lang="en-US" dirty="0"/>
              <a:t> </a:t>
            </a:r>
            <a:r>
              <a:rPr lang="en-US" dirty="0" err="1"/>
              <a:t>አስፈፃሚ</a:t>
            </a:r>
            <a:r>
              <a:rPr lang="en-US" dirty="0"/>
              <a:t>) </a:t>
            </a:r>
            <a:r>
              <a:rPr lang="en-US" dirty="0" err="1"/>
              <a:t>ይመርጣል</a:t>
            </a:r>
            <a:r>
              <a:rPr lang="en-US" dirty="0"/>
              <a:t>፡፡</a:t>
            </a:r>
          </a:p>
          <a:p>
            <a:pPr lvl="0" algn="just">
              <a:lnSpc>
                <a:spcPct val="160000"/>
              </a:lnSpc>
            </a:pPr>
            <a:r>
              <a:rPr lang="en-US" dirty="0" err="1"/>
              <a:t>በየደረጃው</a:t>
            </a:r>
            <a:r>
              <a:rPr lang="en-US" dirty="0"/>
              <a:t> </a:t>
            </a:r>
            <a:r>
              <a:rPr lang="en-US" dirty="0" err="1"/>
              <a:t>ካሉ</a:t>
            </a:r>
            <a:r>
              <a:rPr lang="en-US" dirty="0"/>
              <a:t> </a:t>
            </a:r>
            <a:r>
              <a:rPr lang="en-US" dirty="0" err="1"/>
              <a:t>የሰበካ</a:t>
            </a:r>
            <a:r>
              <a:rPr lang="en-US" dirty="0"/>
              <a:t> </a:t>
            </a:r>
            <a:r>
              <a:rPr lang="en-US" dirty="0" err="1"/>
              <a:t>መንፈሳዊ</a:t>
            </a:r>
            <a:r>
              <a:rPr lang="en-US" dirty="0"/>
              <a:t> </a:t>
            </a:r>
            <a:r>
              <a:rPr lang="en-US" dirty="0" err="1"/>
              <a:t>ጉባኤያት</a:t>
            </a:r>
            <a:r>
              <a:rPr lang="en-US" dirty="0"/>
              <a:t> </a:t>
            </a:r>
            <a:r>
              <a:rPr lang="en-US" dirty="0" err="1"/>
              <a:t>ያልታወቀና</a:t>
            </a:r>
            <a:r>
              <a:rPr lang="en-US" dirty="0"/>
              <a:t> </a:t>
            </a:r>
            <a:r>
              <a:rPr lang="en-US" dirty="0" err="1"/>
              <a:t>ያልተፈቀደ</a:t>
            </a:r>
            <a:r>
              <a:rPr lang="en-US" dirty="0"/>
              <a:t> </a:t>
            </a:r>
            <a:r>
              <a:rPr lang="en-US" dirty="0" err="1"/>
              <a:t>ምንም</a:t>
            </a:r>
            <a:r>
              <a:rPr lang="en-US" dirty="0"/>
              <a:t> </a:t>
            </a:r>
            <a:r>
              <a:rPr lang="en-US" dirty="0" err="1"/>
              <a:t>ዐይነት</a:t>
            </a:r>
            <a:r>
              <a:rPr lang="en-US" dirty="0"/>
              <a:t> </a:t>
            </a:r>
            <a:r>
              <a:rPr lang="en-US" dirty="0" err="1"/>
              <a:t>የካህናት</a:t>
            </a:r>
            <a:r>
              <a:rPr lang="en-US" dirty="0"/>
              <a:t> </a:t>
            </a:r>
            <a:r>
              <a:rPr lang="en-US" dirty="0" err="1"/>
              <a:t>የምእመናን</a:t>
            </a:r>
            <a:r>
              <a:rPr lang="en-US" dirty="0"/>
              <a:t> </a:t>
            </a:r>
            <a:r>
              <a:rPr lang="en-US" dirty="0" err="1"/>
              <a:t>የሰ</a:t>
            </a:r>
            <a:r>
              <a:rPr lang="en-US" dirty="0"/>
              <a:t>/ት/</a:t>
            </a:r>
            <a:r>
              <a:rPr lang="en-US" dirty="0" err="1"/>
              <a:t>ቤት</a:t>
            </a:r>
            <a:r>
              <a:rPr lang="en-US" dirty="0"/>
              <a:t> </a:t>
            </a:r>
            <a:r>
              <a:rPr lang="en-US" dirty="0" err="1"/>
              <a:t>ወጣቶች</a:t>
            </a:r>
            <a:r>
              <a:rPr lang="en-US" dirty="0"/>
              <a:t> </a:t>
            </a:r>
            <a:r>
              <a:rPr lang="en-US" dirty="0" err="1"/>
              <a:t>ማኅበር</a:t>
            </a:r>
            <a:r>
              <a:rPr lang="en-US" dirty="0"/>
              <a:t> </a:t>
            </a:r>
            <a:r>
              <a:rPr lang="en-US" dirty="0" err="1"/>
              <a:t>በኢ</a:t>
            </a:r>
            <a:r>
              <a:rPr lang="en-US" dirty="0"/>
              <a:t>/ኦ/ተ/</a:t>
            </a:r>
            <a:r>
              <a:rPr lang="en-US" dirty="0" err="1"/>
              <a:t>ቤተ</a:t>
            </a:r>
            <a:r>
              <a:rPr lang="en-US" dirty="0"/>
              <a:t> </a:t>
            </a:r>
            <a:r>
              <a:rPr lang="en-US" dirty="0" err="1"/>
              <a:t>ክርስቲያን</a:t>
            </a:r>
            <a:r>
              <a:rPr lang="en-US" dirty="0"/>
              <a:t> </a:t>
            </a:r>
            <a:r>
              <a:rPr lang="en-US" dirty="0" err="1"/>
              <a:t>ስም</a:t>
            </a:r>
            <a:r>
              <a:rPr lang="en-US" dirty="0"/>
              <a:t> </a:t>
            </a:r>
            <a:r>
              <a:rPr lang="en-US" dirty="0" err="1"/>
              <a:t>መቋቋም</a:t>
            </a:r>
            <a:r>
              <a:rPr lang="en-US" dirty="0"/>
              <a:t> </a:t>
            </a:r>
            <a:r>
              <a:rPr lang="en-US" dirty="0" err="1"/>
              <a:t>አይችልም</a:t>
            </a:r>
            <a:r>
              <a:rPr lang="en-US" dirty="0" smtClean="0"/>
              <a:t>፡፡</a:t>
            </a:r>
            <a:endParaRPr lang="en-US" dirty="0"/>
          </a:p>
        </p:txBody>
      </p:sp>
    </p:spTree>
    <p:extLst>
      <p:ext uri="{BB962C8B-B14F-4D97-AF65-F5344CB8AC3E}">
        <p14:creationId xmlns:p14="http://schemas.microsoft.com/office/powerpoint/2010/main" val="32022894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8991600" cy="6858000"/>
          </a:xfrm>
        </p:spPr>
        <p:txBody>
          <a:bodyPr>
            <a:normAutofit fontScale="62500" lnSpcReduction="20000"/>
          </a:bodyPr>
          <a:lstStyle/>
          <a:p>
            <a:pPr algn="ctr">
              <a:lnSpc>
                <a:spcPct val="170000"/>
              </a:lnSpc>
              <a:buNone/>
            </a:pPr>
            <a:r>
              <a:rPr lang="en-US" sz="3800" b="1" dirty="0" err="1">
                <a:solidFill>
                  <a:srgbClr val="00B0F0"/>
                </a:solidFill>
              </a:rPr>
              <a:t>ስለ</a:t>
            </a:r>
            <a:r>
              <a:rPr lang="en-US" sz="3800" b="1" dirty="0">
                <a:solidFill>
                  <a:srgbClr val="00B0F0"/>
                </a:solidFill>
              </a:rPr>
              <a:t> </a:t>
            </a:r>
            <a:r>
              <a:rPr lang="en-US" sz="3800" b="1" dirty="0" err="1">
                <a:solidFill>
                  <a:srgbClr val="00B0F0"/>
                </a:solidFill>
              </a:rPr>
              <a:t>አጥቢያ</a:t>
            </a:r>
            <a:r>
              <a:rPr lang="en-US" sz="3800" b="1" dirty="0">
                <a:solidFill>
                  <a:srgbClr val="00B0F0"/>
                </a:solidFill>
              </a:rPr>
              <a:t> </a:t>
            </a:r>
            <a:r>
              <a:rPr lang="en-US" sz="3800" b="1" dirty="0" err="1">
                <a:solidFill>
                  <a:srgbClr val="00B0F0"/>
                </a:solidFill>
              </a:rPr>
              <a:t>ቤተ</a:t>
            </a:r>
            <a:r>
              <a:rPr lang="en-US" sz="3800" b="1" dirty="0">
                <a:solidFill>
                  <a:srgbClr val="00B0F0"/>
                </a:solidFill>
              </a:rPr>
              <a:t> </a:t>
            </a:r>
            <a:r>
              <a:rPr lang="en-US" sz="3800" b="1" dirty="0" err="1">
                <a:solidFill>
                  <a:srgbClr val="00B0F0"/>
                </a:solidFill>
              </a:rPr>
              <a:t>ክርስቲያን</a:t>
            </a:r>
            <a:r>
              <a:rPr lang="en-US" sz="3800" b="1" dirty="0">
                <a:solidFill>
                  <a:srgbClr val="00B0F0"/>
                </a:solidFill>
              </a:rPr>
              <a:t> </a:t>
            </a:r>
            <a:r>
              <a:rPr lang="en-US" sz="3800" b="1" dirty="0" err="1">
                <a:solidFill>
                  <a:srgbClr val="00B0F0"/>
                </a:solidFill>
              </a:rPr>
              <a:t>ሰበካ</a:t>
            </a:r>
            <a:r>
              <a:rPr lang="en-US" sz="3800" b="1" dirty="0">
                <a:solidFill>
                  <a:srgbClr val="00B0F0"/>
                </a:solidFill>
              </a:rPr>
              <a:t> </a:t>
            </a:r>
            <a:r>
              <a:rPr lang="en-US" sz="3800" b="1" dirty="0" err="1">
                <a:solidFill>
                  <a:srgbClr val="00B0F0"/>
                </a:solidFill>
              </a:rPr>
              <a:t>ጠቅላላ</a:t>
            </a:r>
            <a:r>
              <a:rPr lang="en-US" sz="3800" b="1" dirty="0">
                <a:solidFill>
                  <a:srgbClr val="00B0F0"/>
                </a:solidFill>
              </a:rPr>
              <a:t> </a:t>
            </a:r>
            <a:r>
              <a:rPr lang="en-US" sz="3800" b="1" dirty="0" err="1">
                <a:solidFill>
                  <a:srgbClr val="00B0F0"/>
                </a:solidFill>
              </a:rPr>
              <a:t>መንፈሳዊ</a:t>
            </a:r>
            <a:r>
              <a:rPr lang="en-US" sz="3800" b="1" dirty="0">
                <a:solidFill>
                  <a:srgbClr val="00B0F0"/>
                </a:solidFill>
              </a:rPr>
              <a:t> </a:t>
            </a:r>
            <a:r>
              <a:rPr lang="en-US" sz="3800" b="1" dirty="0" err="1">
                <a:solidFill>
                  <a:srgbClr val="00B0F0"/>
                </a:solidFill>
              </a:rPr>
              <a:t>ጉባኤና</a:t>
            </a:r>
            <a:r>
              <a:rPr lang="en-US" sz="3800" b="1" dirty="0">
                <a:solidFill>
                  <a:srgbClr val="00B0F0"/>
                </a:solidFill>
              </a:rPr>
              <a:t> </a:t>
            </a:r>
            <a:r>
              <a:rPr lang="en-US" sz="3800" b="1" dirty="0" err="1">
                <a:solidFill>
                  <a:srgbClr val="00B0F0"/>
                </a:solidFill>
              </a:rPr>
              <a:t>የሥር</a:t>
            </a:r>
            <a:r>
              <a:rPr lang="en-US" sz="3800" b="1" dirty="0">
                <a:solidFill>
                  <a:srgbClr val="00B0F0"/>
                </a:solidFill>
              </a:rPr>
              <a:t> </a:t>
            </a:r>
            <a:r>
              <a:rPr lang="en-US" sz="3800" b="1" dirty="0" err="1">
                <a:solidFill>
                  <a:srgbClr val="00B0F0"/>
                </a:solidFill>
              </a:rPr>
              <a:t>አፈጻጻም</a:t>
            </a:r>
            <a:endParaRPr lang="en-US" sz="3800" dirty="0">
              <a:solidFill>
                <a:srgbClr val="00B0F0"/>
              </a:solidFill>
            </a:endParaRPr>
          </a:p>
          <a:p>
            <a:pPr lvl="0" algn="just">
              <a:lnSpc>
                <a:spcPct val="170000"/>
              </a:lnSpc>
            </a:pPr>
            <a:r>
              <a:rPr lang="en-US" dirty="0" err="1"/>
              <a:t>በሰበካው</a:t>
            </a:r>
            <a:r>
              <a:rPr lang="en-US" dirty="0"/>
              <a:t> </a:t>
            </a:r>
            <a:r>
              <a:rPr lang="en-US" dirty="0" err="1"/>
              <a:t>ቤተክርስቲያን</a:t>
            </a:r>
            <a:r>
              <a:rPr lang="en-US" dirty="0"/>
              <a:t> </a:t>
            </a:r>
            <a:r>
              <a:rPr lang="en-US" dirty="0" err="1"/>
              <a:t>አስተዳዳሪ</a:t>
            </a:r>
            <a:r>
              <a:rPr lang="en-US" dirty="0"/>
              <a:t> </a:t>
            </a:r>
            <a:r>
              <a:rPr lang="en-US" dirty="0" err="1"/>
              <a:t>ወይም</a:t>
            </a:r>
            <a:r>
              <a:rPr lang="en-US" dirty="0"/>
              <a:t> </a:t>
            </a:r>
            <a:r>
              <a:rPr lang="en-US" dirty="0" err="1"/>
              <a:t>ጉዳዩ</a:t>
            </a:r>
            <a:r>
              <a:rPr lang="en-US" dirty="0"/>
              <a:t> </a:t>
            </a:r>
            <a:r>
              <a:rPr lang="en-US" dirty="0" err="1"/>
              <a:t>በሚመለከታቸው</a:t>
            </a:r>
            <a:r>
              <a:rPr lang="en-US" dirty="0"/>
              <a:t> </a:t>
            </a:r>
            <a:r>
              <a:rPr lang="en-US" dirty="0" err="1"/>
              <a:t>አካላት</a:t>
            </a:r>
            <a:r>
              <a:rPr lang="en-US" dirty="0"/>
              <a:t> </a:t>
            </a:r>
            <a:r>
              <a:rPr lang="en-US" dirty="0" err="1"/>
              <a:t>አማካይነት</a:t>
            </a:r>
            <a:r>
              <a:rPr lang="en-US" dirty="0"/>
              <a:t> </a:t>
            </a:r>
            <a:r>
              <a:rPr lang="en-US" dirty="0" err="1"/>
              <a:t>ለአጥቢያው</a:t>
            </a:r>
            <a:r>
              <a:rPr lang="en-US" dirty="0"/>
              <a:t> </a:t>
            </a:r>
            <a:r>
              <a:rPr lang="en-US" dirty="0" err="1"/>
              <a:t>ካህናትና</a:t>
            </a:r>
            <a:r>
              <a:rPr lang="en-US" dirty="0"/>
              <a:t> </a:t>
            </a:r>
            <a:r>
              <a:rPr lang="en-US" dirty="0" err="1"/>
              <a:t>ምእመናን</a:t>
            </a:r>
            <a:r>
              <a:rPr lang="en-US" dirty="0"/>
              <a:t> </a:t>
            </a:r>
            <a:r>
              <a:rPr lang="en-US" dirty="0" err="1"/>
              <a:t>ትምህርትና</a:t>
            </a:r>
            <a:r>
              <a:rPr lang="en-US" dirty="0"/>
              <a:t> </a:t>
            </a:r>
            <a:r>
              <a:rPr lang="en-US" dirty="0" err="1"/>
              <a:t>ቅስቀሳ</a:t>
            </a:r>
            <a:r>
              <a:rPr lang="en-US" dirty="0"/>
              <a:t> </a:t>
            </a:r>
            <a:r>
              <a:rPr lang="en-US" dirty="0" err="1"/>
              <a:t>ከተደረገ</a:t>
            </a:r>
            <a:r>
              <a:rPr lang="en-US" dirty="0"/>
              <a:t> </a:t>
            </a:r>
            <a:r>
              <a:rPr lang="en-US" dirty="0" err="1"/>
              <a:t>በኋላ</a:t>
            </a:r>
            <a:r>
              <a:rPr lang="en-US" dirty="0"/>
              <a:t> </a:t>
            </a:r>
            <a:r>
              <a:rPr lang="en-US" dirty="0" err="1"/>
              <a:t>አጠቃላይ</a:t>
            </a:r>
            <a:r>
              <a:rPr lang="en-US" dirty="0"/>
              <a:t> </a:t>
            </a:r>
            <a:r>
              <a:rPr lang="en-US" dirty="0" err="1"/>
              <a:t>ጥሪ</a:t>
            </a:r>
            <a:r>
              <a:rPr lang="en-US" dirty="0"/>
              <a:t> </a:t>
            </a:r>
            <a:r>
              <a:rPr lang="en-US" dirty="0" err="1"/>
              <a:t>ተደርጐ</a:t>
            </a:r>
            <a:r>
              <a:rPr lang="en-US" dirty="0"/>
              <a:t> </a:t>
            </a:r>
            <a:r>
              <a:rPr lang="en-US" dirty="0" err="1"/>
              <a:t>ምልዓተ</a:t>
            </a:r>
            <a:r>
              <a:rPr lang="en-US" dirty="0"/>
              <a:t> </a:t>
            </a:r>
            <a:r>
              <a:rPr lang="en-US" dirty="0" err="1"/>
              <a:t>ጉባኤ</a:t>
            </a:r>
            <a:r>
              <a:rPr lang="en-US" dirty="0"/>
              <a:t> </a:t>
            </a:r>
            <a:r>
              <a:rPr lang="en-US" dirty="0" err="1"/>
              <a:t>ይሆናል</a:t>
            </a:r>
            <a:r>
              <a:rPr lang="en-US" dirty="0"/>
              <a:t>፡፡</a:t>
            </a:r>
          </a:p>
          <a:p>
            <a:pPr lvl="0" algn="just">
              <a:lnSpc>
                <a:spcPct val="170000"/>
              </a:lnSpc>
            </a:pPr>
            <a:r>
              <a:rPr lang="en-US" dirty="0" err="1"/>
              <a:t>በቤተ</a:t>
            </a:r>
            <a:r>
              <a:rPr lang="en-US" dirty="0"/>
              <a:t> </a:t>
            </a:r>
            <a:r>
              <a:rPr lang="en-US" dirty="0" err="1"/>
              <a:t>ክርስቱያኑ</a:t>
            </a:r>
            <a:r>
              <a:rPr lang="en-US" dirty="0"/>
              <a:t> </a:t>
            </a:r>
            <a:r>
              <a:rPr lang="en-US" dirty="0" err="1"/>
              <a:t>አስተዳዳሪ</a:t>
            </a:r>
            <a:r>
              <a:rPr lang="en-US" dirty="0"/>
              <a:t> </a:t>
            </a:r>
            <a:r>
              <a:rPr lang="en-US" dirty="0" err="1"/>
              <a:t>ሊቀ</a:t>
            </a:r>
            <a:r>
              <a:rPr lang="en-US" dirty="0"/>
              <a:t> </a:t>
            </a:r>
            <a:r>
              <a:rPr lang="en-US" dirty="0" err="1"/>
              <a:t>መንበርነት</a:t>
            </a:r>
            <a:r>
              <a:rPr lang="en-US" dirty="0"/>
              <a:t> </a:t>
            </a:r>
            <a:r>
              <a:rPr lang="en-US" dirty="0" err="1"/>
              <a:t>የጠቅላላ</a:t>
            </a:r>
            <a:r>
              <a:rPr lang="en-US" dirty="0"/>
              <a:t> </a:t>
            </a:r>
            <a:r>
              <a:rPr lang="en-US" dirty="0" err="1"/>
              <a:t>መንፈሳዊ</a:t>
            </a:r>
            <a:r>
              <a:rPr lang="en-US" dirty="0"/>
              <a:t> </a:t>
            </a:r>
            <a:r>
              <a:rPr lang="en-US" dirty="0" err="1"/>
              <a:t>ጉባኤው</a:t>
            </a:r>
            <a:r>
              <a:rPr lang="en-US" dirty="0"/>
              <a:t> </a:t>
            </a:r>
            <a:r>
              <a:rPr lang="en-US" dirty="0" err="1"/>
              <a:t>አባላት</a:t>
            </a:r>
            <a:r>
              <a:rPr lang="en-US" dirty="0"/>
              <a:t> </a:t>
            </a:r>
            <a:r>
              <a:rPr lang="en-US" dirty="0" err="1"/>
              <a:t>የቤተ</a:t>
            </a:r>
            <a:r>
              <a:rPr lang="en-US" dirty="0"/>
              <a:t> </a:t>
            </a:r>
            <a:r>
              <a:rPr lang="en-US" dirty="0" err="1"/>
              <a:t>ክርስቲያንን</a:t>
            </a:r>
            <a:r>
              <a:rPr lang="en-US" dirty="0"/>
              <a:t> </a:t>
            </a:r>
            <a:r>
              <a:rPr lang="en-US" dirty="0" err="1"/>
              <a:t>ሕግና</a:t>
            </a:r>
            <a:r>
              <a:rPr lang="en-US" dirty="0"/>
              <a:t> </a:t>
            </a:r>
            <a:r>
              <a:rPr lang="en-US" dirty="0" err="1"/>
              <a:t>ሥርዐት</a:t>
            </a:r>
            <a:r>
              <a:rPr lang="en-US" dirty="0"/>
              <a:t> </a:t>
            </a:r>
            <a:r>
              <a:rPr lang="en-US" dirty="0" err="1"/>
              <a:t>በመከተል</a:t>
            </a:r>
            <a:r>
              <a:rPr lang="en-US" dirty="0"/>
              <a:t> </a:t>
            </a:r>
            <a:r>
              <a:rPr lang="en-US" dirty="0" err="1"/>
              <a:t>እርስ</a:t>
            </a:r>
            <a:r>
              <a:rPr lang="en-US" dirty="0"/>
              <a:t> </a:t>
            </a:r>
            <a:r>
              <a:rPr lang="en-US" dirty="0" err="1"/>
              <a:t>በእርሳቸው</a:t>
            </a:r>
            <a:r>
              <a:rPr lang="en-US" dirty="0"/>
              <a:t> </a:t>
            </a:r>
            <a:r>
              <a:rPr lang="en-US" dirty="0" err="1"/>
              <a:t>በመፈቃቀርና</a:t>
            </a:r>
            <a:r>
              <a:rPr lang="en-US" dirty="0"/>
              <a:t> </a:t>
            </a:r>
            <a:r>
              <a:rPr lang="en-US" dirty="0" err="1"/>
              <a:t>በመቻቻል</a:t>
            </a:r>
            <a:r>
              <a:rPr lang="en-US" dirty="0"/>
              <a:t> </a:t>
            </a:r>
            <a:r>
              <a:rPr lang="en-US" dirty="0" err="1"/>
              <a:t>ሥራውን</a:t>
            </a:r>
            <a:r>
              <a:rPr lang="en-US" dirty="0"/>
              <a:t> </a:t>
            </a:r>
            <a:r>
              <a:rPr lang="en-US" dirty="0" err="1"/>
              <a:t>ሁሉ</a:t>
            </a:r>
            <a:r>
              <a:rPr lang="en-US" dirty="0"/>
              <a:t> </a:t>
            </a:r>
            <a:r>
              <a:rPr lang="en-US" dirty="0" err="1"/>
              <a:t>በስምምነት</a:t>
            </a:r>
            <a:r>
              <a:rPr lang="en-US" dirty="0"/>
              <a:t> </a:t>
            </a:r>
            <a:r>
              <a:rPr lang="en-US" dirty="0" err="1"/>
              <a:t>በሰላምና</a:t>
            </a:r>
            <a:r>
              <a:rPr lang="en-US" dirty="0"/>
              <a:t> </a:t>
            </a:r>
            <a:r>
              <a:rPr lang="en-US" dirty="0" err="1"/>
              <a:t>በፀጥታ</a:t>
            </a:r>
            <a:r>
              <a:rPr lang="en-US" dirty="0"/>
              <a:t> </a:t>
            </a:r>
            <a:r>
              <a:rPr lang="en-US" dirty="0" err="1"/>
              <a:t>ይፈጽማሉ</a:t>
            </a:r>
            <a:r>
              <a:rPr lang="en-US" dirty="0"/>
              <a:t>፤ </a:t>
            </a:r>
            <a:r>
              <a:rPr lang="en-US" dirty="0" err="1"/>
              <a:t>ያስፈጽማሉ</a:t>
            </a:r>
            <a:r>
              <a:rPr lang="en-US" dirty="0"/>
              <a:t> </a:t>
            </a:r>
            <a:r>
              <a:rPr lang="en-US" dirty="0" err="1"/>
              <a:t>ድምፅ</a:t>
            </a:r>
            <a:r>
              <a:rPr lang="en-US" dirty="0"/>
              <a:t> </a:t>
            </a:r>
            <a:r>
              <a:rPr lang="en-US" dirty="0" err="1"/>
              <a:t>የሚሰጥባቸው</a:t>
            </a:r>
            <a:r>
              <a:rPr lang="en-US" dirty="0"/>
              <a:t> </a:t>
            </a:r>
            <a:r>
              <a:rPr lang="en-US" dirty="0" err="1"/>
              <a:t>ጉዳዮችንም</a:t>
            </a:r>
            <a:r>
              <a:rPr lang="en-US" dirty="0"/>
              <a:t> </a:t>
            </a:r>
            <a:r>
              <a:rPr lang="en-US" dirty="0" err="1"/>
              <a:t>በድምፅ</a:t>
            </a:r>
            <a:r>
              <a:rPr lang="en-US" dirty="0"/>
              <a:t> </a:t>
            </a:r>
            <a:r>
              <a:rPr lang="en-US" dirty="0" err="1"/>
              <a:t>ብልጫ</a:t>
            </a:r>
            <a:r>
              <a:rPr lang="en-US" dirty="0"/>
              <a:t> </a:t>
            </a:r>
            <a:r>
              <a:rPr lang="en-US" dirty="0" err="1"/>
              <a:t>ይወስናሉ</a:t>
            </a:r>
            <a:r>
              <a:rPr lang="en-US" dirty="0"/>
              <a:t>፡፡</a:t>
            </a:r>
          </a:p>
          <a:p>
            <a:pPr lvl="0" algn="just">
              <a:lnSpc>
                <a:spcPct val="170000"/>
              </a:lnSpc>
            </a:pPr>
            <a:r>
              <a:rPr lang="en-US" dirty="0" err="1"/>
              <a:t>ድምፅ</a:t>
            </a:r>
            <a:r>
              <a:rPr lang="en-US" dirty="0"/>
              <a:t> </a:t>
            </a:r>
            <a:r>
              <a:rPr lang="en-US" dirty="0" err="1"/>
              <a:t>የመስጠት</a:t>
            </a:r>
            <a:r>
              <a:rPr lang="en-US" dirty="0"/>
              <a:t> </a:t>
            </a:r>
            <a:r>
              <a:rPr lang="en-US" dirty="0" err="1"/>
              <a:t>መብት</a:t>
            </a:r>
            <a:r>
              <a:rPr lang="en-US" dirty="0"/>
              <a:t> </a:t>
            </a:r>
            <a:r>
              <a:rPr lang="en-US" dirty="0" err="1"/>
              <a:t>ያላቸው</a:t>
            </a:r>
            <a:r>
              <a:rPr lang="en-US" dirty="0"/>
              <a:t> </a:t>
            </a:r>
            <a:r>
              <a:rPr lang="en-US" dirty="0" err="1"/>
              <a:t>አባላት</a:t>
            </a:r>
            <a:r>
              <a:rPr lang="en-US" dirty="0"/>
              <a:t>፡-</a:t>
            </a:r>
          </a:p>
          <a:p>
            <a:pPr algn="just">
              <a:lnSpc>
                <a:spcPct val="170000"/>
              </a:lnSpc>
            </a:pPr>
            <a:r>
              <a:rPr lang="en-US" dirty="0"/>
              <a:t>ሀ/ </a:t>
            </a:r>
            <a:r>
              <a:rPr lang="en-US" dirty="0" err="1"/>
              <a:t>በኦርቶዶክስ</a:t>
            </a:r>
            <a:r>
              <a:rPr lang="en-US" dirty="0"/>
              <a:t> </a:t>
            </a:r>
            <a:r>
              <a:rPr lang="en-US" dirty="0" err="1"/>
              <a:t>ተዋሕዶ</a:t>
            </a:r>
            <a:r>
              <a:rPr lang="en-US" dirty="0"/>
              <a:t> </a:t>
            </a:r>
            <a:r>
              <a:rPr lang="en-US" dirty="0" err="1"/>
              <a:t>ሃይማኖት</a:t>
            </a:r>
            <a:r>
              <a:rPr lang="en-US" dirty="0"/>
              <a:t> </a:t>
            </a:r>
            <a:r>
              <a:rPr lang="en-US" dirty="0" err="1"/>
              <a:t>የታወቁና</a:t>
            </a:r>
            <a:r>
              <a:rPr lang="en-US" dirty="0"/>
              <a:t> </a:t>
            </a:r>
            <a:r>
              <a:rPr lang="en-US" dirty="0" err="1"/>
              <a:t>በሰበካው</a:t>
            </a:r>
            <a:r>
              <a:rPr lang="en-US" dirty="0"/>
              <a:t> </a:t>
            </a:r>
            <a:r>
              <a:rPr lang="en-US" dirty="0" err="1"/>
              <a:t>ቤተ</a:t>
            </a:r>
            <a:r>
              <a:rPr lang="en-US" dirty="0"/>
              <a:t> </a:t>
            </a:r>
            <a:r>
              <a:rPr lang="en-US" dirty="0" err="1"/>
              <a:t>ክርስቲያን</a:t>
            </a:r>
            <a:r>
              <a:rPr lang="en-US" dirty="0"/>
              <a:t> </a:t>
            </a:r>
            <a:r>
              <a:rPr lang="en-US" dirty="0" err="1"/>
              <a:t>ውስጥ</a:t>
            </a:r>
            <a:r>
              <a:rPr lang="en-US" dirty="0"/>
              <a:t> </a:t>
            </a:r>
            <a:r>
              <a:rPr lang="en-US" dirty="0" err="1"/>
              <a:t>ነዋሪ</a:t>
            </a:r>
            <a:r>
              <a:rPr lang="en-US" dirty="0"/>
              <a:t> </a:t>
            </a:r>
            <a:r>
              <a:rPr lang="en-US" dirty="0" err="1"/>
              <a:t>የሆኑ</a:t>
            </a:r>
            <a:endParaRPr lang="en-US" dirty="0"/>
          </a:p>
          <a:p>
            <a:pPr algn="just">
              <a:lnSpc>
                <a:spcPct val="170000"/>
              </a:lnSpc>
            </a:pPr>
            <a:r>
              <a:rPr lang="en-US" dirty="0"/>
              <a:t>ለ/ </a:t>
            </a:r>
            <a:r>
              <a:rPr lang="en-US" dirty="0" err="1"/>
              <a:t>በሰበካ</a:t>
            </a:r>
            <a:r>
              <a:rPr lang="en-US" dirty="0"/>
              <a:t> </a:t>
            </a:r>
            <a:r>
              <a:rPr lang="en-US" dirty="0" err="1"/>
              <a:t>መንፈሳዊ</a:t>
            </a:r>
            <a:r>
              <a:rPr lang="en-US" dirty="0"/>
              <a:t> </a:t>
            </a:r>
            <a:r>
              <a:rPr lang="en-US" dirty="0" err="1"/>
              <a:t>ጉባኤ</a:t>
            </a:r>
            <a:r>
              <a:rPr lang="en-US" dirty="0"/>
              <a:t> </a:t>
            </a:r>
            <a:r>
              <a:rPr lang="en-US" dirty="0" err="1"/>
              <a:t>የተመዘገቡና</a:t>
            </a:r>
            <a:r>
              <a:rPr lang="en-US" dirty="0"/>
              <a:t> </a:t>
            </a:r>
            <a:r>
              <a:rPr lang="en-US" dirty="0" err="1"/>
              <a:t>መታወቂያ</a:t>
            </a:r>
            <a:r>
              <a:rPr lang="en-US" dirty="0"/>
              <a:t> </a:t>
            </a:r>
            <a:r>
              <a:rPr lang="en-US" dirty="0" err="1"/>
              <a:t>ካርድ</a:t>
            </a:r>
            <a:r>
              <a:rPr lang="en-US" dirty="0"/>
              <a:t> </a:t>
            </a:r>
            <a:r>
              <a:rPr lang="en-US" dirty="0" err="1"/>
              <a:t>ያላቸው</a:t>
            </a:r>
            <a:r>
              <a:rPr lang="en-US" dirty="0"/>
              <a:t>፡፡</a:t>
            </a:r>
          </a:p>
          <a:p>
            <a:pPr algn="just">
              <a:lnSpc>
                <a:spcPct val="170000"/>
              </a:lnSpc>
            </a:pPr>
            <a:r>
              <a:rPr lang="en-US" dirty="0"/>
              <a:t>ሐ/</a:t>
            </a:r>
            <a:r>
              <a:rPr lang="en-US" dirty="0" err="1"/>
              <a:t>ለቤተ</a:t>
            </a:r>
            <a:r>
              <a:rPr lang="en-US" dirty="0"/>
              <a:t> </a:t>
            </a:r>
            <a:r>
              <a:rPr lang="en-US" dirty="0" err="1"/>
              <a:t>ክርስቲያን</a:t>
            </a:r>
            <a:r>
              <a:rPr lang="en-US" dirty="0"/>
              <a:t> </a:t>
            </a:r>
            <a:r>
              <a:rPr lang="en-US" dirty="0" err="1"/>
              <a:t>የሚገባውን</a:t>
            </a:r>
            <a:r>
              <a:rPr lang="en-US" dirty="0"/>
              <a:t> </a:t>
            </a:r>
            <a:r>
              <a:rPr lang="en-US" dirty="0" err="1"/>
              <a:t>አስተዋጽኦ</a:t>
            </a:r>
            <a:r>
              <a:rPr lang="en-US" dirty="0"/>
              <a:t> </a:t>
            </a:r>
            <a:r>
              <a:rPr lang="en-US" dirty="0" err="1"/>
              <a:t>የከፈሉ</a:t>
            </a:r>
            <a:endParaRPr lang="en-US" dirty="0"/>
          </a:p>
          <a:p>
            <a:pPr algn="just">
              <a:lnSpc>
                <a:spcPct val="170000"/>
              </a:lnSpc>
            </a:pPr>
            <a:r>
              <a:rPr lang="en-US" dirty="0"/>
              <a:t>መ/ </a:t>
            </a:r>
            <a:r>
              <a:rPr lang="en-US" dirty="0" err="1"/>
              <a:t>ዕድሜያቸው</a:t>
            </a:r>
            <a:r>
              <a:rPr lang="en-US" dirty="0"/>
              <a:t> ከ 21 </a:t>
            </a:r>
            <a:r>
              <a:rPr lang="en-US" dirty="0" err="1"/>
              <a:t>ዓመት</a:t>
            </a:r>
            <a:r>
              <a:rPr lang="en-US" dirty="0"/>
              <a:t> </a:t>
            </a:r>
            <a:r>
              <a:rPr lang="en-US" dirty="0" err="1"/>
              <a:t>በላይ</a:t>
            </a:r>
            <a:r>
              <a:rPr lang="en-US" dirty="0"/>
              <a:t> </a:t>
            </a:r>
            <a:r>
              <a:rPr lang="en-US" dirty="0" err="1"/>
              <a:t>የሆኑ</a:t>
            </a:r>
            <a:r>
              <a:rPr lang="en-US" dirty="0"/>
              <a:t> </a:t>
            </a:r>
            <a:r>
              <a:rPr lang="en-US" dirty="0" err="1"/>
              <a:t>ምእመናንና</a:t>
            </a:r>
            <a:r>
              <a:rPr lang="en-US" dirty="0"/>
              <a:t> </a:t>
            </a:r>
            <a:r>
              <a:rPr lang="en-US" dirty="0" err="1"/>
              <a:t>ምእመናት</a:t>
            </a:r>
            <a:r>
              <a:rPr lang="en-US" dirty="0"/>
              <a:t> </a:t>
            </a:r>
            <a:r>
              <a:rPr lang="en-US" dirty="0" err="1"/>
              <a:t>ብቻ</a:t>
            </a:r>
            <a:r>
              <a:rPr lang="en-US" dirty="0"/>
              <a:t> </a:t>
            </a:r>
            <a:r>
              <a:rPr lang="en-US" dirty="0" err="1"/>
              <a:t>ናቸው</a:t>
            </a:r>
            <a:r>
              <a:rPr lang="en-US" dirty="0" smtClean="0"/>
              <a:t>፡፡</a:t>
            </a:r>
            <a:endParaRPr lang="en-US" dirty="0"/>
          </a:p>
        </p:txBody>
      </p:sp>
    </p:spTree>
    <p:extLst>
      <p:ext uri="{BB962C8B-B14F-4D97-AF65-F5344CB8AC3E}">
        <p14:creationId xmlns:p14="http://schemas.microsoft.com/office/powerpoint/2010/main" val="1371127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77500" lnSpcReduction="20000"/>
          </a:bodyPr>
          <a:lstStyle/>
          <a:p>
            <a:pPr lvl="0" algn="just">
              <a:lnSpc>
                <a:spcPct val="170000"/>
              </a:lnSpc>
            </a:pPr>
            <a:r>
              <a:rPr lang="en-US" dirty="0" err="1" smtClean="0"/>
              <a:t>የሰበካውን</a:t>
            </a:r>
            <a:r>
              <a:rPr lang="en-US" dirty="0" smtClean="0"/>
              <a:t> </a:t>
            </a:r>
            <a:r>
              <a:rPr lang="en-US" dirty="0" err="1" smtClean="0"/>
              <a:t>የምርጫ</a:t>
            </a:r>
            <a:r>
              <a:rPr lang="en-US" dirty="0" smtClean="0"/>
              <a:t> </a:t>
            </a:r>
            <a:r>
              <a:rPr lang="en-US" dirty="0" err="1" smtClean="0"/>
              <a:t>ሥነ</a:t>
            </a:r>
            <a:r>
              <a:rPr lang="en-US" dirty="0" smtClean="0"/>
              <a:t> </a:t>
            </a:r>
            <a:r>
              <a:rPr lang="en-US" dirty="0" err="1" smtClean="0"/>
              <a:t>ሥርዐት</a:t>
            </a:r>
            <a:r>
              <a:rPr lang="en-US" dirty="0" smtClean="0"/>
              <a:t> </a:t>
            </a:r>
            <a:r>
              <a:rPr lang="en-US" dirty="0" err="1" smtClean="0"/>
              <a:t>የሚያስፈጽም</a:t>
            </a:r>
            <a:r>
              <a:rPr lang="en-US" dirty="0" smtClean="0"/>
              <a:t> </a:t>
            </a:r>
            <a:r>
              <a:rPr lang="en-US" dirty="0" err="1" smtClean="0"/>
              <a:t>ከሰበካው</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ቀበሌዎች</a:t>
            </a:r>
            <a:r>
              <a:rPr lang="en-US" dirty="0" smtClean="0"/>
              <a:t> </a:t>
            </a:r>
            <a:r>
              <a:rPr lang="en-US" dirty="0" err="1" smtClean="0"/>
              <a:t>ወይም</a:t>
            </a:r>
            <a:r>
              <a:rPr lang="en-US" dirty="0" smtClean="0"/>
              <a:t> </a:t>
            </a:r>
            <a:r>
              <a:rPr lang="en-US" dirty="0" err="1" smtClean="0"/>
              <a:t>ሠፈሮች</a:t>
            </a:r>
            <a:r>
              <a:rPr lang="en-US" dirty="0" smtClean="0"/>
              <a:t> </a:t>
            </a:r>
            <a:r>
              <a:rPr lang="en-US" dirty="0" err="1" smtClean="0"/>
              <a:t>የተውጣጡ</a:t>
            </a:r>
            <a:r>
              <a:rPr lang="en-US" dirty="0" smtClean="0"/>
              <a:t> </a:t>
            </a:r>
            <a:r>
              <a:rPr lang="en-US" dirty="0" err="1" smtClean="0"/>
              <a:t>ካህናት</a:t>
            </a:r>
            <a:r>
              <a:rPr lang="en-US" dirty="0" smtClean="0"/>
              <a:t>፣ </a:t>
            </a:r>
            <a:r>
              <a:rPr lang="en-US" dirty="0" err="1" smtClean="0"/>
              <a:t>ምእመናንና</a:t>
            </a:r>
            <a:r>
              <a:rPr lang="en-US" dirty="0" smtClean="0"/>
              <a:t> </a:t>
            </a:r>
            <a:r>
              <a:rPr lang="en-US" dirty="0" err="1" smtClean="0"/>
              <a:t>የሰንበት</a:t>
            </a:r>
            <a:r>
              <a:rPr lang="en-US" dirty="0" smtClean="0"/>
              <a:t> </a:t>
            </a:r>
            <a:r>
              <a:rPr lang="en-US" dirty="0" err="1" smtClean="0"/>
              <a:t>ትምህርት</a:t>
            </a:r>
            <a:r>
              <a:rPr lang="en-US" dirty="0" smtClean="0"/>
              <a:t> </a:t>
            </a:r>
            <a:r>
              <a:rPr lang="en-US" dirty="0" err="1" smtClean="0"/>
              <a:t>ቤት</a:t>
            </a:r>
            <a:r>
              <a:rPr lang="en-US" dirty="0" smtClean="0"/>
              <a:t> </a:t>
            </a:r>
            <a:r>
              <a:rPr lang="en-US" dirty="0" err="1" smtClean="0"/>
              <a:t>ወጣቶች</a:t>
            </a:r>
            <a:r>
              <a:rPr lang="en-US" dirty="0" smtClean="0"/>
              <a:t> </a:t>
            </a:r>
            <a:r>
              <a:rPr lang="en-US" dirty="0" err="1" smtClean="0"/>
              <a:t>የሚገኙበት</a:t>
            </a:r>
            <a:r>
              <a:rPr lang="en-US" dirty="0" smtClean="0"/>
              <a:t> ከ 5 </a:t>
            </a:r>
            <a:r>
              <a:rPr lang="en-US" dirty="0" err="1" smtClean="0"/>
              <a:t>ያላነሱ</a:t>
            </a:r>
            <a:r>
              <a:rPr lang="en-US" dirty="0" smtClean="0"/>
              <a:t> ከ 15 </a:t>
            </a:r>
            <a:r>
              <a:rPr lang="en-US" dirty="0" err="1" smtClean="0"/>
              <a:t>ያልበለጡ</a:t>
            </a:r>
            <a:r>
              <a:rPr lang="en-US" dirty="0" smtClean="0"/>
              <a:t> </a:t>
            </a:r>
            <a:r>
              <a:rPr lang="en-US" dirty="0" err="1" smtClean="0"/>
              <a:t>አባላት</a:t>
            </a:r>
            <a:r>
              <a:rPr lang="en-US" dirty="0" smtClean="0"/>
              <a:t> </a:t>
            </a:r>
            <a:r>
              <a:rPr lang="en-US" dirty="0" err="1" smtClean="0"/>
              <a:t>ያሉበት</a:t>
            </a:r>
            <a:r>
              <a:rPr lang="en-US" dirty="0" smtClean="0"/>
              <a:t> </a:t>
            </a:r>
            <a:r>
              <a:rPr lang="en-US" dirty="0" err="1" smtClean="0"/>
              <a:t>አስመራጭ</a:t>
            </a:r>
            <a:r>
              <a:rPr lang="en-US" dirty="0" smtClean="0"/>
              <a:t> </a:t>
            </a:r>
            <a:r>
              <a:rPr lang="en-US" dirty="0" err="1" smtClean="0"/>
              <a:t>ያሉበት</a:t>
            </a:r>
            <a:r>
              <a:rPr lang="en-US" dirty="0" smtClean="0"/>
              <a:t> </a:t>
            </a:r>
            <a:r>
              <a:rPr lang="en-US" dirty="0" err="1" smtClean="0"/>
              <a:t>ኮሚቴ</a:t>
            </a:r>
            <a:r>
              <a:rPr lang="en-US" dirty="0" smtClean="0"/>
              <a:t> </a:t>
            </a:r>
            <a:r>
              <a:rPr lang="en-US" dirty="0" err="1" smtClean="0"/>
              <a:t>መርጦ</a:t>
            </a:r>
            <a:r>
              <a:rPr lang="en-US" dirty="0" smtClean="0"/>
              <a:t> </a:t>
            </a:r>
            <a:r>
              <a:rPr lang="en-US" dirty="0" err="1" smtClean="0"/>
              <a:t>ይሠይማል</a:t>
            </a:r>
            <a:r>
              <a:rPr lang="en-US" dirty="0" smtClean="0"/>
              <a:t>፡፡ </a:t>
            </a:r>
            <a:r>
              <a:rPr lang="en-US" dirty="0" err="1" smtClean="0"/>
              <a:t>የኮሚቴው</a:t>
            </a:r>
            <a:r>
              <a:rPr lang="en-US" dirty="0" smtClean="0"/>
              <a:t> </a:t>
            </a:r>
            <a:r>
              <a:rPr lang="en-US" dirty="0" err="1" smtClean="0"/>
              <a:t>ለአባላት</a:t>
            </a:r>
            <a:r>
              <a:rPr lang="en-US" dirty="0" smtClean="0"/>
              <a:t> </a:t>
            </a:r>
            <a:r>
              <a:rPr lang="en-US" dirty="0" err="1" smtClean="0"/>
              <a:t>በመንፈሳዊነታቸው</a:t>
            </a:r>
            <a:r>
              <a:rPr lang="en-US" dirty="0" smtClean="0"/>
              <a:t> </a:t>
            </a:r>
            <a:r>
              <a:rPr lang="en-US" dirty="0" err="1" smtClean="0"/>
              <a:t>በግብረ</a:t>
            </a:r>
            <a:r>
              <a:rPr lang="en-US" dirty="0" smtClean="0"/>
              <a:t> </a:t>
            </a:r>
            <a:r>
              <a:rPr lang="en-US" dirty="0" err="1" smtClean="0"/>
              <a:t>ገብነታቸውና</a:t>
            </a:r>
            <a:r>
              <a:rPr lang="en-US" dirty="0" smtClean="0"/>
              <a:t> </a:t>
            </a:r>
            <a:r>
              <a:rPr lang="en-US" dirty="0" err="1" smtClean="0"/>
              <a:t>በአስተዋይነታቸው</a:t>
            </a:r>
            <a:r>
              <a:rPr lang="en-US" dirty="0" smtClean="0"/>
              <a:t> </a:t>
            </a:r>
            <a:r>
              <a:rPr lang="en-US" dirty="0" err="1" smtClean="0"/>
              <a:t>የታወቁ</a:t>
            </a:r>
            <a:r>
              <a:rPr lang="en-US" dirty="0" smtClean="0"/>
              <a:t> </a:t>
            </a:r>
            <a:r>
              <a:rPr lang="en-US" dirty="0" err="1" smtClean="0"/>
              <a:t>እንዲሁም</a:t>
            </a:r>
            <a:r>
              <a:rPr lang="en-US" dirty="0" smtClean="0"/>
              <a:t> </a:t>
            </a:r>
            <a:r>
              <a:rPr lang="en-US" dirty="0" err="1" smtClean="0"/>
              <a:t>በሕገ</a:t>
            </a:r>
            <a:r>
              <a:rPr lang="en-US" dirty="0" smtClean="0"/>
              <a:t> </a:t>
            </a:r>
            <a:r>
              <a:rPr lang="en-US" dirty="0" err="1" smtClean="0"/>
              <a:t>ቤተ</a:t>
            </a:r>
            <a:r>
              <a:rPr lang="en-US" dirty="0" smtClean="0"/>
              <a:t> </a:t>
            </a:r>
            <a:r>
              <a:rPr lang="en-US" dirty="0" err="1" smtClean="0"/>
              <a:t>ክርስቱያን</a:t>
            </a:r>
            <a:r>
              <a:rPr lang="en-US" dirty="0" smtClean="0"/>
              <a:t> </a:t>
            </a:r>
            <a:r>
              <a:rPr lang="en-US" dirty="0" err="1" smtClean="0"/>
              <a:t>የጸኑና</a:t>
            </a:r>
            <a:r>
              <a:rPr lang="en-US" dirty="0" smtClean="0"/>
              <a:t> </a:t>
            </a:r>
            <a:r>
              <a:rPr lang="en-US" dirty="0" err="1" smtClean="0"/>
              <a:t>ቢያንስ</a:t>
            </a:r>
            <a:r>
              <a:rPr lang="en-US" dirty="0" smtClean="0"/>
              <a:t> </a:t>
            </a:r>
            <a:r>
              <a:rPr lang="en-US" dirty="0" err="1" smtClean="0"/>
              <a:t>ማንበብና</a:t>
            </a:r>
            <a:r>
              <a:rPr lang="en-US" dirty="0" smtClean="0"/>
              <a:t> </a:t>
            </a:r>
            <a:r>
              <a:rPr lang="en-US" dirty="0" err="1" smtClean="0"/>
              <a:t>መጻፍ</a:t>
            </a:r>
            <a:r>
              <a:rPr lang="en-US" dirty="0" smtClean="0"/>
              <a:t> </a:t>
            </a:r>
            <a:r>
              <a:rPr lang="en-US" dirty="0" err="1" smtClean="0"/>
              <a:t>የሚችሉ</a:t>
            </a:r>
            <a:r>
              <a:rPr lang="en-US" dirty="0" smtClean="0"/>
              <a:t> </a:t>
            </a:r>
            <a:r>
              <a:rPr lang="en-US" dirty="0" err="1" smtClean="0"/>
              <a:t>ይሆናሉ</a:t>
            </a:r>
            <a:r>
              <a:rPr lang="en-US" dirty="0" smtClean="0"/>
              <a:t>፡፡</a:t>
            </a:r>
          </a:p>
          <a:p>
            <a:pPr lvl="0" algn="just">
              <a:lnSpc>
                <a:spcPct val="170000"/>
              </a:lnSpc>
            </a:pPr>
            <a:r>
              <a:rPr lang="en-US" dirty="0" err="1" smtClean="0"/>
              <a:t>አዲስ</a:t>
            </a:r>
            <a:r>
              <a:rPr lang="en-US" dirty="0" smtClean="0"/>
              <a:t> </a:t>
            </a:r>
            <a:r>
              <a:rPr lang="en-US" dirty="0" err="1" smtClean="0"/>
              <a:t>የሰበካ</a:t>
            </a:r>
            <a:r>
              <a:rPr lang="en-US" dirty="0" smtClean="0"/>
              <a:t> </a:t>
            </a:r>
            <a:r>
              <a:rPr lang="en-US" dirty="0" err="1" smtClean="0"/>
              <a:t>መንፈሳዊ</a:t>
            </a:r>
            <a:r>
              <a:rPr lang="en-US" dirty="0" smtClean="0"/>
              <a:t> </a:t>
            </a:r>
            <a:r>
              <a:rPr lang="en-US" dirty="0" err="1" smtClean="0"/>
              <a:t>ጉባኤ</a:t>
            </a:r>
            <a:r>
              <a:rPr lang="en-US" dirty="0" smtClean="0"/>
              <a:t> </a:t>
            </a:r>
            <a:r>
              <a:rPr lang="en-US" dirty="0" err="1" smtClean="0"/>
              <a:t>ምርጫ</a:t>
            </a:r>
            <a:r>
              <a:rPr lang="en-US" dirty="0" smtClean="0"/>
              <a:t> </a:t>
            </a:r>
            <a:r>
              <a:rPr lang="en-US" dirty="0" err="1" smtClean="0"/>
              <a:t>ከመካሄዱ</a:t>
            </a:r>
            <a:r>
              <a:rPr lang="en-US" dirty="0" smtClean="0"/>
              <a:t> </a:t>
            </a:r>
            <a:r>
              <a:rPr lang="en-US" dirty="0" err="1" smtClean="0"/>
              <a:t>ከአንድ</a:t>
            </a:r>
            <a:r>
              <a:rPr lang="en-US" dirty="0" smtClean="0"/>
              <a:t> </a:t>
            </a:r>
            <a:r>
              <a:rPr lang="en-US" dirty="0" err="1" smtClean="0"/>
              <a:t>ወር</a:t>
            </a:r>
            <a:r>
              <a:rPr lang="en-US" dirty="0" smtClean="0"/>
              <a:t> </a:t>
            </a:r>
            <a:r>
              <a:rPr lang="en-US" dirty="0" err="1" smtClean="0"/>
              <a:t>በፊት</a:t>
            </a:r>
            <a:r>
              <a:rPr lang="en-US" dirty="0" smtClean="0"/>
              <a:t> </a:t>
            </a:r>
            <a:r>
              <a:rPr lang="en-US" dirty="0" err="1" smtClean="0"/>
              <a:t>የቆየው</a:t>
            </a:r>
            <a:r>
              <a:rPr lang="en-US" dirty="0" smtClean="0"/>
              <a:t> </a:t>
            </a:r>
            <a:r>
              <a:rPr lang="en-US" dirty="0" err="1" smtClean="0"/>
              <a:t>የሰበካው</a:t>
            </a:r>
            <a:r>
              <a:rPr lang="en-US" dirty="0" smtClean="0"/>
              <a:t> </a:t>
            </a:r>
            <a:r>
              <a:rPr lang="en-US" dirty="0" err="1" smtClean="0"/>
              <a:t>አስተዳደር</a:t>
            </a:r>
            <a:r>
              <a:rPr lang="en-US" dirty="0" smtClean="0"/>
              <a:t> </a:t>
            </a:r>
            <a:r>
              <a:rPr lang="en-US" dirty="0" err="1" smtClean="0"/>
              <a:t>ጉባኤ</a:t>
            </a:r>
            <a:r>
              <a:rPr lang="en-US" dirty="0" smtClean="0"/>
              <a:t> </a:t>
            </a:r>
            <a:r>
              <a:rPr lang="en-US" dirty="0" err="1" smtClean="0"/>
              <a:t>በሥራ</a:t>
            </a:r>
            <a:r>
              <a:rPr lang="en-US" dirty="0" smtClean="0"/>
              <a:t> </a:t>
            </a:r>
            <a:r>
              <a:rPr lang="en-US" dirty="0" err="1" smtClean="0"/>
              <a:t>ዘመኑ</a:t>
            </a:r>
            <a:r>
              <a:rPr lang="en-US" dirty="0" smtClean="0"/>
              <a:t> </a:t>
            </a:r>
            <a:r>
              <a:rPr lang="en-US" dirty="0" err="1" smtClean="0"/>
              <a:t>የፈጸማቸውንና</a:t>
            </a:r>
            <a:r>
              <a:rPr lang="en-US" dirty="0" smtClean="0"/>
              <a:t> </a:t>
            </a:r>
            <a:r>
              <a:rPr lang="en-US" dirty="0" err="1" smtClean="0"/>
              <a:t>ያስፈጸማቸውን</a:t>
            </a:r>
            <a:r>
              <a:rPr lang="en-US" dirty="0" smtClean="0"/>
              <a:t> </a:t>
            </a:r>
            <a:r>
              <a:rPr lang="en-US" dirty="0" err="1" smtClean="0"/>
              <a:t>ስለ</a:t>
            </a:r>
            <a:r>
              <a:rPr lang="en-US" dirty="0" smtClean="0"/>
              <a:t> </a:t>
            </a:r>
            <a:r>
              <a:rPr lang="en-US" dirty="0" err="1" smtClean="0"/>
              <a:t>ንብረት</a:t>
            </a:r>
            <a:r>
              <a:rPr lang="en-US" dirty="0" smtClean="0"/>
              <a:t>፣ </a:t>
            </a:r>
            <a:r>
              <a:rPr lang="en-US" dirty="0" err="1" smtClean="0"/>
              <a:t>ስለግምጃቤትና</a:t>
            </a:r>
            <a:r>
              <a:rPr lang="en-US" dirty="0" smtClean="0"/>
              <a:t> </a:t>
            </a:r>
            <a:r>
              <a:rPr lang="en-US" dirty="0" err="1" smtClean="0"/>
              <a:t>በባንክ</a:t>
            </a:r>
            <a:r>
              <a:rPr lang="en-US" dirty="0" smtClean="0"/>
              <a:t> </a:t>
            </a:r>
            <a:r>
              <a:rPr lang="en-US" dirty="0" err="1" smtClean="0"/>
              <a:t>ስለአለው</a:t>
            </a:r>
            <a:r>
              <a:rPr lang="en-US" dirty="0" smtClean="0"/>
              <a:t> </a:t>
            </a:r>
            <a:r>
              <a:rPr lang="en-US" dirty="0" err="1" smtClean="0"/>
              <a:t>ሒሳብና</a:t>
            </a:r>
            <a:r>
              <a:rPr lang="en-US" dirty="0" smtClean="0"/>
              <a:t> </a:t>
            </a:r>
            <a:r>
              <a:rPr lang="en-US" dirty="0" err="1" smtClean="0"/>
              <a:t>በዕቅድ</a:t>
            </a:r>
            <a:r>
              <a:rPr lang="en-US" dirty="0" smtClean="0"/>
              <a:t> </a:t>
            </a:r>
            <a:r>
              <a:rPr lang="en-US" dirty="0" err="1" smtClean="0"/>
              <a:t>ስለተያዙ</a:t>
            </a:r>
            <a:r>
              <a:rPr lang="en-US" dirty="0" smtClean="0"/>
              <a:t> </a:t>
            </a:r>
            <a:r>
              <a:rPr lang="en-US" dirty="0" err="1" smtClean="0"/>
              <a:t>ሥራዎች</a:t>
            </a:r>
            <a:r>
              <a:rPr lang="en-US" dirty="0" smtClean="0"/>
              <a:t> </a:t>
            </a:r>
            <a:r>
              <a:rPr lang="en-US" dirty="0" err="1" smtClean="0"/>
              <a:t>በአጠቃላይ</a:t>
            </a:r>
            <a:r>
              <a:rPr lang="en-US" dirty="0" smtClean="0"/>
              <a:t> </a:t>
            </a:r>
            <a:r>
              <a:rPr lang="en-US" dirty="0" err="1" smtClean="0"/>
              <a:t>የሥራ</a:t>
            </a:r>
            <a:r>
              <a:rPr lang="en-US" dirty="0" smtClean="0"/>
              <a:t> </a:t>
            </a:r>
            <a:r>
              <a:rPr lang="en-US" dirty="0" err="1" smtClean="0"/>
              <a:t>የፋይናንስ</a:t>
            </a:r>
            <a:r>
              <a:rPr lang="en-US" dirty="0" smtClean="0"/>
              <a:t> </a:t>
            </a:r>
            <a:r>
              <a:rPr lang="en-US" dirty="0" err="1" smtClean="0"/>
              <a:t>ሪፖርት</a:t>
            </a:r>
            <a:r>
              <a:rPr lang="en-US" dirty="0" smtClean="0"/>
              <a:t> </a:t>
            </a:r>
            <a:r>
              <a:rPr lang="en-US" dirty="0" err="1" smtClean="0"/>
              <a:t>ለጠቅላላው</a:t>
            </a:r>
            <a:r>
              <a:rPr lang="en-US" dirty="0" smtClean="0"/>
              <a:t> </a:t>
            </a:r>
            <a:r>
              <a:rPr lang="en-US" dirty="0" err="1" smtClean="0"/>
              <a:t>ጉባኤ</a:t>
            </a:r>
            <a:r>
              <a:rPr lang="en-US" dirty="0" smtClean="0"/>
              <a:t> </a:t>
            </a:r>
            <a:r>
              <a:rPr lang="en-US" dirty="0" err="1" smtClean="0"/>
              <a:t>እንዲቀርብ</a:t>
            </a:r>
            <a:r>
              <a:rPr lang="en-US" dirty="0" smtClean="0"/>
              <a:t> </a:t>
            </a:r>
            <a:r>
              <a:rPr lang="en-US" dirty="0" err="1" smtClean="0"/>
              <a:t>ይሆናል</a:t>
            </a:r>
            <a:r>
              <a:rPr lang="en-US" dirty="0" smtClean="0"/>
              <a:t>፡፡</a:t>
            </a:r>
            <a:endParaRPr lang="en-US" dirty="0"/>
          </a:p>
        </p:txBody>
      </p:sp>
    </p:spTree>
    <p:extLst>
      <p:ext uri="{BB962C8B-B14F-4D97-AF65-F5344CB8AC3E}">
        <p14:creationId xmlns:p14="http://schemas.microsoft.com/office/powerpoint/2010/main" val="24462489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15400" cy="6629400"/>
          </a:xfrm>
        </p:spPr>
        <p:txBody>
          <a:bodyPr>
            <a:normAutofit fontScale="85000" lnSpcReduction="20000"/>
          </a:bodyPr>
          <a:lstStyle/>
          <a:p>
            <a:pPr lvl="0" algn="just">
              <a:lnSpc>
                <a:spcPct val="160000"/>
              </a:lnSpc>
            </a:pPr>
            <a:r>
              <a:rPr lang="en-US" dirty="0" err="1" smtClean="0"/>
              <a:t>የሰበካ</a:t>
            </a:r>
            <a:r>
              <a:rPr lang="en-US" dirty="0" smtClean="0"/>
              <a:t> </a:t>
            </a:r>
            <a:r>
              <a:rPr lang="en-US" dirty="0" err="1" smtClean="0"/>
              <a:t>መንፈሳዊ</a:t>
            </a:r>
            <a:r>
              <a:rPr lang="en-US" dirty="0" smtClean="0"/>
              <a:t> </a:t>
            </a:r>
            <a:r>
              <a:rPr lang="en-US" dirty="0" err="1" smtClean="0"/>
              <a:t>አስተዳደር</a:t>
            </a:r>
            <a:r>
              <a:rPr lang="en-US" dirty="0" smtClean="0"/>
              <a:t> </a:t>
            </a:r>
            <a:r>
              <a:rPr lang="en-US" dirty="0" err="1" smtClean="0"/>
              <a:t>ጉባኤ</a:t>
            </a:r>
            <a:r>
              <a:rPr lang="en-US" dirty="0" smtClean="0"/>
              <a:t> (</a:t>
            </a:r>
            <a:r>
              <a:rPr lang="en-US" dirty="0" err="1" smtClean="0"/>
              <a:t>የሥራ</a:t>
            </a:r>
            <a:r>
              <a:rPr lang="en-US" dirty="0" smtClean="0"/>
              <a:t> </a:t>
            </a:r>
            <a:r>
              <a:rPr lang="en-US" dirty="0" err="1" smtClean="0"/>
              <a:t>አስፈፃሚ</a:t>
            </a:r>
            <a:r>
              <a:rPr lang="en-US" dirty="0" smtClean="0"/>
              <a:t> </a:t>
            </a:r>
            <a:r>
              <a:rPr lang="en-US" dirty="0" err="1" smtClean="0"/>
              <a:t>ኮሚቴ</a:t>
            </a:r>
            <a:r>
              <a:rPr lang="en-US" dirty="0" smtClean="0"/>
              <a:t>) </a:t>
            </a:r>
            <a:r>
              <a:rPr lang="en-US" dirty="0" err="1" smtClean="0"/>
              <a:t>አባላትን</a:t>
            </a:r>
            <a:r>
              <a:rPr lang="en-US" dirty="0" smtClean="0"/>
              <a:t> </a:t>
            </a:r>
            <a:r>
              <a:rPr lang="en-US" dirty="0" err="1" smtClean="0"/>
              <a:t>በአስመራጭ</a:t>
            </a:r>
            <a:r>
              <a:rPr lang="en-US" dirty="0" smtClean="0"/>
              <a:t> </a:t>
            </a:r>
            <a:r>
              <a:rPr lang="en-US" dirty="0" err="1" smtClean="0"/>
              <a:t>ኮሚቴው</a:t>
            </a:r>
            <a:r>
              <a:rPr lang="en-US" dirty="0" smtClean="0"/>
              <a:t> </a:t>
            </a:r>
            <a:r>
              <a:rPr lang="en-US" dirty="0" err="1" smtClean="0"/>
              <a:t>አማካይነት</a:t>
            </a:r>
            <a:r>
              <a:rPr lang="en-US" dirty="0" smtClean="0"/>
              <a:t> </a:t>
            </a:r>
            <a:r>
              <a:rPr lang="en-US" dirty="0" err="1" smtClean="0"/>
              <a:t>በእጩነት</a:t>
            </a:r>
            <a:r>
              <a:rPr lang="en-US" dirty="0" smtClean="0"/>
              <a:t> </a:t>
            </a:r>
            <a:r>
              <a:rPr lang="en-US" dirty="0" err="1" smtClean="0"/>
              <a:t>ከቀረቡት</a:t>
            </a:r>
            <a:r>
              <a:rPr lang="en-US" dirty="0" smtClean="0"/>
              <a:t> </a:t>
            </a:r>
            <a:r>
              <a:rPr lang="en-US" dirty="0" err="1" smtClean="0"/>
              <a:t>ተወዳዳሪዎች</a:t>
            </a:r>
            <a:r>
              <a:rPr lang="en-US" dirty="0" smtClean="0"/>
              <a:t> </a:t>
            </a:r>
            <a:r>
              <a:rPr lang="en-US" dirty="0" err="1" smtClean="0"/>
              <a:t>መካከል</a:t>
            </a:r>
            <a:r>
              <a:rPr lang="en-US" dirty="0" smtClean="0"/>
              <a:t> </a:t>
            </a:r>
            <a:r>
              <a:rPr lang="en-US" dirty="0" err="1" smtClean="0"/>
              <a:t>በድምፅ</a:t>
            </a:r>
            <a:r>
              <a:rPr lang="en-US" dirty="0" smtClean="0"/>
              <a:t> </a:t>
            </a:r>
            <a:r>
              <a:rPr lang="en-US" dirty="0" err="1" smtClean="0"/>
              <a:t>ብልጫ</a:t>
            </a:r>
            <a:r>
              <a:rPr lang="en-US" dirty="0" smtClean="0"/>
              <a:t> </a:t>
            </a:r>
            <a:r>
              <a:rPr lang="en-US" dirty="0" err="1" smtClean="0"/>
              <a:t>ይመርጣል</a:t>
            </a:r>
            <a:r>
              <a:rPr lang="en-US" dirty="0" smtClean="0"/>
              <a:t>፡፡</a:t>
            </a:r>
          </a:p>
          <a:p>
            <a:pPr lvl="0" algn="just">
              <a:lnSpc>
                <a:spcPct val="160000"/>
              </a:lnSpc>
            </a:pPr>
            <a:r>
              <a:rPr lang="en-US" dirty="0" err="1" smtClean="0"/>
              <a:t>በአስተዳደሩ</a:t>
            </a:r>
            <a:r>
              <a:rPr lang="en-US" dirty="0" smtClean="0"/>
              <a:t> </a:t>
            </a:r>
            <a:r>
              <a:rPr lang="en-US" dirty="0" err="1" smtClean="0"/>
              <a:t>ጉባኤ</a:t>
            </a:r>
            <a:r>
              <a:rPr lang="en-US" dirty="0" smtClean="0"/>
              <a:t> </a:t>
            </a:r>
            <a:r>
              <a:rPr lang="en-US" dirty="0" err="1" smtClean="0"/>
              <a:t>አቅራቢነት</a:t>
            </a:r>
            <a:r>
              <a:rPr lang="en-US" dirty="0" smtClean="0"/>
              <a:t> </a:t>
            </a:r>
            <a:r>
              <a:rPr lang="en-US" dirty="0" err="1" smtClean="0"/>
              <a:t>ጠቅላላው</a:t>
            </a:r>
            <a:r>
              <a:rPr lang="en-US" dirty="0" smtClean="0"/>
              <a:t> </a:t>
            </a:r>
            <a:r>
              <a:rPr lang="en-US" dirty="0" err="1" smtClean="0"/>
              <a:t>ጉባኤ</a:t>
            </a:r>
            <a:r>
              <a:rPr lang="en-US" dirty="0" smtClean="0"/>
              <a:t>  </a:t>
            </a:r>
            <a:r>
              <a:rPr lang="en-US" dirty="0" err="1" smtClean="0"/>
              <a:t>የሰበካ</a:t>
            </a:r>
            <a:r>
              <a:rPr lang="en-US" dirty="0" smtClean="0"/>
              <a:t> </a:t>
            </a:r>
            <a:r>
              <a:rPr lang="en-US" dirty="0" err="1" smtClean="0"/>
              <a:t>መንፈሳዊ</a:t>
            </a:r>
            <a:r>
              <a:rPr lang="en-US" dirty="0" smtClean="0"/>
              <a:t> </a:t>
            </a:r>
            <a:r>
              <a:rPr lang="en-US" dirty="0" err="1" smtClean="0"/>
              <a:t>ጉባኤ</a:t>
            </a:r>
            <a:r>
              <a:rPr lang="en-US" dirty="0" smtClean="0"/>
              <a:t> </a:t>
            </a:r>
            <a:r>
              <a:rPr lang="en-US" dirty="0" err="1" smtClean="0"/>
              <a:t>የክፍል</a:t>
            </a:r>
            <a:r>
              <a:rPr lang="en-US" dirty="0" smtClean="0"/>
              <a:t> </a:t>
            </a:r>
            <a:r>
              <a:rPr lang="en-US" dirty="0" err="1" smtClean="0"/>
              <a:t>ሥራ</a:t>
            </a:r>
            <a:r>
              <a:rPr lang="en-US" dirty="0" smtClean="0"/>
              <a:t> </a:t>
            </a:r>
            <a:r>
              <a:rPr lang="en-US" dirty="0" err="1" smtClean="0"/>
              <a:t>ሓላፊዎችን</a:t>
            </a:r>
            <a:r>
              <a:rPr lang="en-US" dirty="0" smtClean="0"/>
              <a:t> (</a:t>
            </a:r>
            <a:r>
              <a:rPr lang="en-US" dirty="0" err="1" smtClean="0"/>
              <a:t>በቋሚ</a:t>
            </a:r>
            <a:r>
              <a:rPr lang="en-US" dirty="0" smtClean="0"/>
              <a:t> </a:t>
            </a:r>
            <a:r>
              <a:rPr lang="en-US" dirty="0" err="1" smtClean="0"/>
              <a:t>አገልግሎት</a:t>
            </a:r>
            <a:r>
              <a:rPr lang="en-US" dirty="0" smtClean="0"/>
              <a:t> </a:t>
            </a:r>
            <a:r>
              <a:rPr lang="en-US" dirty="0" err="1" smtClean="0"/>
              <a:t>ከሚሠየሙት</a:t>
            </a:r>
            <a:r>
              <a:rPr lang="en-US" dirty="0" smtClean="0"/>
              <a:t> </a:t>
            </a:r>
            <a:r>
              <a:rPr lang="en-US" dirty="0" err="1" smtClean="0"/>
              <a:t>በስተቀር</a:t>
            </a:r>
            <a:r>
              <a:rPr lang="en-US" dirty="0" smtClean="0"/>
              <a:t>) </a:t>
            </a:r>
            <a:r>
              <a:rPr lang="en-US" dirty="0" err="1" smtClean="0"/>
              <a:t>ይመርጣል</a:t>
            </a:r>
            <a:r>
              <a:rPr lang="en-US" dirty="0" smtClean="0"/>
              <a:t>፡፡</a:t>
            </a:r>
          </a:p>
          <a:p>
            <a:pPr lvl="0" algn="just">
              <a:lnSpc>
                <a:spcPct val="160000"/>
              </a:lnSpc>
            </a:pPr>
            <a:r>
              <a:rPr lang="en-US" dirty="0" err="1" smtClean="0"/>
              <a:t>በአስተዳደር</a:t>
            </a:r>
            <a:r>
              <a:rPr lang="en-US" dirty="0" smtClean="0"/>
              <a:t> </a:t>
            </a:r>
            <a:r>
              <a:rPr lang="en-US" dirty="0" err="1" smtClean="0"/>
              <a:t>ጉባኤ</a:t>
            </a:r>
            <a:r>
              <a:rPr lang="en-US" dirty="0" smtClean="0"/>
              <a:t> </a:t>
            </a:r>
            <a:r>
              <a:rPr lang="en-US" dirty="0" err="1" smtClean="0"/>
              <a:t>ተጠንቶ</a:t>
            </a:r>
            <a:r>
              <a:rPr lang="en-US" dirty="0" smtClean="0"/>
              <a:t> </a:t>
            </a:r>
            <a:r>
              <a:rPr lang="en-US" dirty="0" err="1" smtClean="0"/>
              <a:t>የሚቀርበውን</a:t>
            </a:r>
            <a:r>
              <a:rPr lang="en-US" dirty="0" smtClean="0"/>
              <a:t> </a:t>
            </a:r>
            <a:r>
              <a:rPr lang="en-US" dirty="0" err="1" smtClean="0"/>
              <a:t>ዓመታዊ</a:t>
            </a:r>
            <a:r>
              <a:rPr lang="en-US" dirty="0" smtClean="0"/>
              <a:t> </a:t>
            </a:r>
            <a:r>
              <a:rPr lang="en-US" dirty="0" err="1" smtClean="0"/>
              <a:t>የገንዘብ</a:t>
            </a:r>
            <a:r>
              <a:rPr lang="en-US" dirty="0" smtClean="0"/>
              <a:t> </a:t>
            </a:r>
            <a:r>
              <a:rPr lang="en-US" dirty="0" err="1" smtClean="0"/>
              <a:t>ድልድል</a:t>
            </a:r>
            <a:r>
              <a:rPr lang="en-US" dirty="0" smtClean="0"/>
              <a:t> (</a:t>
            </a:r>
            <a:r>
              <a:rPr lang="en-US" dirty="0" err="1" smtClean="0"/>
              <a:t>በጀት</a:t>
            </a:r>
            <a:r>
              <a:rPr lang="en-US" dirty="0" smtClean="0"/>
              <a:t>) </a:t>
            </a:r>
            <a:r>
              <a:rPr lang="en-US" dirty="0" err="1" smtClean="0"/>
              <a:t>መርምሮ</a:t>
            </a:r>
            <a:r>
              <a:rPr lang="en-US" dirty="0" smtClean="0"/>
              <a:t> </a:t>
            </a:r>
            <a:r>
              <a:rPr lang="en-US" dirty="0" err="1" smtClean="0"/>
              <a:t>ሊስማማበት</a:t>
            </a:r>
            <a:r>
              <a:rPr lang="en-US" dirty="0" smtClean="0"/>
              <a:t> </a:t>
            </a:r>
            <a:r>
              <a:rPr lang="en-US" dirty="0" err="1" smtClean="0"/>
              <a:t>እንዲፈቀድ</a:t>
            </a:r>
            <a:r>
              <a:rPr lang="en-US" dirty="0" smtClean="0"/>
              <a:t> </a:t>
            </a:r>
            <a:r>
              <a:rPr lang="en-US" dirty="0" err="1" smtClean="0"/>
              <a:t>ለመንበረ</a:t>
            </a:r>
            <a:r>
              <a:rPr lang="en-US" dirty="0" smtClean="0"/>
              <a:t> </a:t>
            </a:r>
            <a:r>
              <a:rPr lang="en-US" dirty="0" err="1" smtClean="0"/>
              <a:t>ጵጵስና</a:t>
            </a:r>
            <a:r>
              <a:rPr lang="en-US" dirty="0" smtClean="0"/>
              <a:t> </a:t>
            </a:r>
            <a:r>
              <a:rPr lang="en-US" dirty="0" err="1" smtClean="0"/>
              <a:t>ያስተላልፋል</a:t>
            </a:r>
            <a:r>
              <a:rPr lang="en-US" dirty="0" smtClean="0"/>
              <a:t>፡፡</a:t>
            </a:r>
          </a:p>
          <a:p>
            <a:pPr lvl="0" algn="just">
              <a:lnSpc>
                <a:spcPct val="160000"/>
              </a:lnSpc>
            </a:pPr>
            <a:r>
              <a:rPr lang="en-US" dirty="0" err="1" smtClean="0"/>
              <a:t>የሰበካውን</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ገንዘብና</a:t>
            </a:r>
            <a:r>
              <a:rPr lang="en-US" dirty="0" smtClean="0"/>
              <a:t> </a:t>
            </a:r>
            <a:r>
              <a:rPr lang="en-US" dirty="0" err="1" smtClean="0"/>
              <a:t>ንብረት</a:t>
            </a:r>
            <a:r>
              <a:rPr lang="en-US" dirty="0" smtClean="0"/>
              <a:t> </a:t>
            </a:r>
            <a:r>
              <a:rPr lang="en-US" dirty="0" err="1" smtClean="0"/>
              <a:t>ጠቅላላ</a:t>
            </a:r>
            <a:r>
              <a:rPr lang="en-US" dirty="0" smtClean="0"/>
              <a:t> </a:t>
            </a:r>
            <a:r>
              <a:rPr lang="en-US" dirty="0" err="1" smtClean="0"/>
              <a:t>ገቢና</a:t>
            </a:r>
            <a:r>
              <a:rPr lang="en-US" dirty="0" smtClean="0"/>
              <a:t> </a:t>
            </a:r>
            <a:r>
              <a:rPr lang="en-US" dirty="0" err="1" smtClean="0"/>
              <a:t>ወጪ</a:t>
            </a:r>
            <a:r>
              <a:rPr lang="en-US" dirty="0" smtClean="0"/>
              <a:t> </a:t>
            </a:r>
            <a:r>
              <a:rPr lang="en-US" dirty="0" err="1" smtClean="0"/>
              <a:t>በበጀት</a:t>
            </a:r>
            <a:r>
              <a:rPr lang="en-US" dirty="0" smtClean="0"/>
              <a:t> </a:t>
            </a:r>
            <a:r>
              <a:rPr lang="en-US" dirty="0" err="1" smtClean="0"/>
              <a:t>ዓመቱ</a:t>
            </a:r>
            <a:r>
              <a:rPr lang="en-US" dirty="0" smtClean="0"/>
              <a:t> </a:t>
            </a:r>
            <a:r>
              <a:rPr lang="en-US" dirty="0" err="1" smtClean="0"/>
              <a:t>መጨረሻና</a:t>
            </a:r>
            <a:r>
              <a:rPr lang="en-US" dirty="0" smtClean="0"/>
              <a:t> </a:t>
            </a:r>
            <a:r>
              <a:rPr lang="en-US" dirty="0" err="1" smtClean="0"/>
              <a:t>በሌላም</a:t>
            </a:r>
            <a:r>
              <a:rPr lang="en-US" dirty="0" smtClean="0"/>
              <a:t> </a:t>
            </a:r>
            <a:r>
              <a:rPr lang="en-US" dirty="0" err="1" smtClean="0"/>
              <a:t>አስፈላጊ</a:t>
            </a:r>
            <a:r>
              <a:rPr lang="en-US" dirty="0" smtClean="0"/>
              <a:t> </a:t>
            </a:r>
            <a:r>
              <a:rPr lang="en-US" dirty="0" err="1" smtClean="0"/>
              <a:t>በሆነ</a:t>
            </a:r>
            <a:r>
              <a:rPr lang="en-US" dirty="0" smtClean="0"/>
              <a:t> </a:t>
            </a:r>
            <a:r>
              <a:rPr lang="en-US" dirty="0" err="1" smtClean="0"/>
              <a:t>ጊዜ</a:t>
            </a:r>
            <a:r>
              <a:rPr lang="en-US" dirty="0" smtClean="0"/>
              <a:t> </a:t>
            </a:r>
            <a:r>
              <a:rPr lang="en-US" dirty="0" err="1" smtClean="0"/>
              <a:t>በሒሳብ</a:t>
            </a:r>
            <a:r>
              <a:rPr lang="en-US" dirty="0" smtClean="0"/>
              <a:t> </a:t>
            </a:r>
            <a:r>
              <a:rPr lang="en-US" dirty="0" err="1" smtClean="0"/>
              <a:t>አጣሪ</a:t>
            </a:r>
            <a:r>
              <a:rPr lang="en-US" dirty="0" smtClean="0"/>
              <a:t> (</a:t>
            </a:r>
            <a:r>
              <a:rPr lang="en-US" dirty="0" err="1" smtClean="0"/>
              <a:t>ኦዲተር</a:t>
            </a:r>
            <a:r>
              <a:rPr lang="en-US" dirty="0" smtClean="0"/>
              <a:t>) </a:t>
            </a:r>
            <a:r>
              <a:rPr lang="en-US" dirty="0" err="1" smtClean="0"/>
              <a:t>እንዲመረመር</a:t>
            </a:r>
            <a:r>
              <a:rPr lang="en-US" dirty="0" smtClean="0"/>
              <a:t> </a:t>
            </a:r>
            <a:r>
              <a:rPr lang="en-US" dirty="0" err="1" smtClean="0"/>
              <a:t>ያደርጋል</a:t>
            </a:r>
            <a:r>
              <a:rPr lang="en-US" dirty="0" smtClean="0"/>
              <a:t>፡፡</a:t>
            </a:r>
          </a:p>
          <a:p>
            <a:pPr lvl="0" algn="just">
              <a:lnSpc>
                <a:spcPct val="160000"/>
              </a:lnSpc>
            </a:pPr>
            <a:r>
              <a:rPr lang="en-US" dirty="0" err="1" smtClean="0"/>
              <a:t>የዚህ</a:t>
            </a:r>
            <a:r>
              <a:rPr lang="en-US" dirty="0" smtClean="0"/>
              <a:t> </a:t>
            </a:r>
            <a:r>
              <a:rPr lang="en-US" dirty="0" err="1" smtClean="0"/>
              <a:t>ጉባኤ</a:t>
            </a:r>
            <a:r>
              <a:rPr lang="en-US" dirty="0" smtClean="0"/>
              <a:t> </a:t>
            </a:r>
            <a:r>
              <a:rPr lang="en-US" dirty="0" err="1" smtClean="0"/>
              <a:t>ተጠሪነት</a:t>
            </a:r>
            <a:r>
              <a:rPr lang="en-US" dirty="0" smtClean="0"/>
              <a:t> </a:t>
            </a:r>
            <a:r>
              <a:rPr lang="en-US" dirty="0" err="1" smtClean="0"/>
              <a:t>ደረጃውን</a:t>
            </a:r>
            <a:r>
              <a:rPr lang="en-US" dirty="0" smtClean="0"/>
              <a:t> </a:t>
            </a:r>
            <a:r>
              <a:rPr lang="en-US" dirty="0" err="1" smtClean="0"/>
              <a:t>ጠብቆ</a:t>
            </a:r>
            <a:r>
              <a:rPr lang="en-US" dirty="0" smtClean="0"/>
              <a:t> </a:t>
            </a:r>
            <a:r>
              <a:rPr lang="en-US" dirty="0" err="1" smtClean="0"/>
              <a:t>ለወረዳ</a:t>
            </a:r>
            <a:r>
              <a:rPr lang="en-US" dirty="0" smtClean="0"/>
              <a:t> </a:t>
            </a:r>
            <a:r>
              <a:rPr lang="en-US" dirty="0" err="1" smtClean="0"/>
              <a:t>ቤተ</a:t>
            </a:r>
            <a:r>
              <a:rPr lang="en-US" dirty="0" smtClean="0"/>
              <a:t> </a:t>
            </a:r>
            <a:r>
              <a:rPr lang="en-US" dirty="0" err="1" smtClean="0"/>
              <a:t>ክህነት</a:t>
            </a:r>
            <a:r>
              <a:rPr lang="en-US" dirty="0" smtClean="0"/>
              <a:t> </a:t>
            </a:r>
            <a:r>
              <a:rPr lang="en-US" dirty="0" err="1" smtClean="0"/>
              <a:t>ይሆናል</a:t>
            </a:r>
            <a:r>
              <a:rPr lang="en-US" dirty="0" smtClean="0"/>
              <a:t>፡፡</a:t>
            </a:r>
            <a:endParaRPr lang="en-US" dirty="0"/>
          </a:p>
        </p:txBody>
      </p:sp>
    </p:spTree>
    <p:extLst>
      <p:ext uri="{BB962C8B-B14F-4D97-AF65-F5344CB8AC3E}">
        <p14:creationId xmlns:p14="http://schemas.microsoft.com/office/powerpoint/2010/main" val="16395426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15400" cy="6553200"/>
          </a:xfrm>
        </p:spPr>
        <p:txBody>
          <a:bodyPr>
            <a:normAutofit fontScale="85000" lnSpcReduction="10000"/>
          </a:bodyPr>
          <a:lstStyle/>
          <a:p>
            <a:pPr algn="ctr">
              <a:lnSpc>
                <a:spcPct val="160000"/>
              </a:lnSpc>
              <a:buNone/>
            </a:pPr>
            <a:r>
              <a:rPr lang="en-US" b="1" dirty="0" err="1">
                <a:solidFill>
                  <a:srgbClr val="00B0F0"/>
                </a:solidFill>
              </a:rPr>
              <a:t>የአጥቢያ</a:t>
            </a:r>
            <a:r>
              <a:rPr lang="en-US" b="1" dirty="0">
                <a:solidFill>
                  <a:srgbClr val="00B0F0"/>
                </a:solidFill>
              </a:rPr>
              <a:t> </a:t>
            </a:r>
            <a:r>
              <a:rPr lang="en-US" b="1" dirty="0" err="1">
                <a:solidFill>
                  <a:srgbClr val="00B0F0"/>
                </a:solidFill>
              </a:rPr>
              <a:t>ቤተ</a:t>
            </a:r>
            <a:r>
              <a:rPr lang="en-US" b="1" dirty="0">
                <a:solidFill>
                  <a:srgbClr val="00B0F0"/>
                </a:solidFill>
              </a:rPr>
              <a:t> </a:t>
            </a:r>
            <a:r>
              <a:rPr lang="en-US" b="1" dirty="0" err="1">
                <a:solidFill>
                  <a:srgbClr val="00B0F0"/>
                </a:solidFill>
              </a:rPr>
              <a:t>ክርስቲያን</a:t>
            </a:r>
            <a:r>
              <a:rPr lang="en-US" b="1" dirty="0">
                <a:solidFill>
                  <a:srgbClr val="00B0F0"/>
                </a:solidFill>
              </a:rPr>
              <a:t> </a:t>
            </a:r>
            <a:r>
              <a:rPr lang="en-US" b="1" dirty="0" err="1">
                <a:solidFill>
                  <a:srgbClr val="00B0F0"/>
                </a:solidFill>
              </a:rPr>
              <a:t>ሰበካ</a:t>
            </a:r>
            <a:r>
              <a:rPr lang="en-US" b="1" dirty="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አስተዳደር</a:t>
            </a:r>
            <a:r>
              <a:rPr lang="en-US" b="1" dirty="0">
                <a:solidFill>
                  <a:srgbClr val="00B0F0"/>
                </a:solidFill>
              </a:rPr>
              <a:t> </a:t>
            </a:r>
            <a:r>
              <a:rPr lang="en-US" b="1" dirty="0" err="1">
                <a:solidFill>
                  <a:srgbClr val="00B0F0"/>
                </a:solidFill>
              </a:rPr>
              <a:t>ጉባኤ</a:t>
            </a:r>
            <a:r>
              <a:rPr lang="en-US" b="1" dirty="0">
                <a:solidFill>
                  <a:srgbClr val="00B0F0"/>
                </a:solidFill>
              </a:rPr>
              <a:t> </a:t>
            </a:r>
            <a:r>
              <a:rPr lang="en-US" b="1" dirty="0" err="1">
                <a:solidFill>
                  <a:srgbClr val="00B0F0"/>
                </a:solidFill>
              </a:rPr>
              <a:t>አባላት</a:t>
            </a:r>
            <a:endParaRPr lang="en-US" dirty="0">
              <a:solidFill>
                <a:srgbClr val="00B0F0"/>
              </a:solidFill>
            </a:endParaRPr>
          </a:p>
          <a:p>
            <a:pPr algn="just">
              <a:lnSpc>
                <a:spcPct val="160000"/>
              </a:lnSpc>
              <a:buFont typeface="Wingdings" pitchFamily="2" charset="2"/>
              <a:buChar char="v"/>
            </a:pPr>
            <a:r>
              <a:rPr lang="en-US" b="1" dirty="0" err="1"/>
              <a:t>የአባላት</a:t>
            </a:r>
            <a:r>
              <a:rPr lang="en-US" b="1" dirty="0"/>
              <a:t> </a:t>
            </a:r>
            <a:r>
              <a:rPr lang="en-US" b="1" dirty="0" err="1"/>
              <a:t>ዐይነትና</a:t>
            </a:r>
            <a:r>
              <a:rPr lang="en-US" b="1" dirty="0"/>
              <a:t> </a:t>
            </a:r>
            <a:r>
              <a:rPr lang="en-US" b="1" dirty="0" err="1"/>
              <a:t>ብዛት</a:t>
            </a:r>
            <a:endParaRPr lang="en-US" dirty="0"/>
          </a:p>
          <a:p>
            <a:pPr algn="just">
              <a:lnSpc>
                <a:spcPct val="160000"/>
              </a:lnSpc>
            </a:pPr>
            <a:r>
              <a:rPr lang="en-US" dirty="0"/>
              <a:t>ከ 5 </a:t>
            </a:r>
            <a:r>
              <a:rPr lang="en-US" dirty="0" err="1"/>
              <a:t>ያላነሱ</a:t>
            </a:r>
            <a:r>
              <a:rPr lang="en-US" dirty="0"/>
              <a:t> ከ 9 </a:t>
            </a:r>
            <a:r>
              <a:rPr lang="en-US" dirty="0" err="1"/>
              <a:t>ያልበለጡ</a:t>
            </a:r>
            <a:r>
              <a:rPr lang="en-US" dirty="0"/>
              <a:t> </a:t>
            </a:r>
            <a:r>
              <a:rPr lang="en-US" dirty="0" err="1"/>
              <a:t>አባላት</a:t>
            </a:r>
            <a:r>
              <a:rPr lang="en-US" dirty="0"/>
              <a:t> </a:t>
            </a:r>
            <a:r>
              <a:rPr lang="en-US" dirty="0" err="1"/>
              <a:t>ይኖሩታል</a:t>
            </a:r>
            <a:endParaRPr lang="en-US" dirty="0"/>
          </a:p>
          <a:p>
            <a:pPr lvl="0" algn="just">
              <a:lnSpc>
                <a:spcPct val="160000"/>
              </a:lnSpc>
            </a:pPr>
            <a:r>
              <a:rPr lang="en-US" dirty="0" err="1"/>
              <a:t>የሰበካው</a:t>
            </a:r>
            <a:r>
              <a:rPr lang="en-US" dirty="0"/>
              <a:t> </a:t>
            </a:r>
            <a:r>
              <a:rPr lang="en-US" dirty="0" err="1"/>
              <a:t>ቤተ</a:t>
            </a:r>
            <a:r>
              <a:rPr lang="en-US" dirty="0"/>
              <a:t> </a:t>
            </a:r>
            <a:r>
              <a:rPr lang="en-US" dirty="0" err="1"/>
              <a:t>ክርስቲያን</a:t>
            </a:r>
            <a:r>
              <a:rPr lang="en-US" dirty="0"/>
              <a:t> </a:t>
            </a:r>
            <a:r>
              <a:rPr lang="en-US" dirty="0" err="1"/>
              <a:t>አስተዳዳሪ</a:t>
            </a:r>
            <a:r>
              <a:rPr lang="en-US" dirty="0"/>
              <a:t> </a:t>
            </a:r>
            <a:r>
              <a:rPr lang="en-US" dirty="0" err="1"/>
              <a:t>የጉባኤው</a:t>
            </a:r>
            <a:r>
              <a:rPr lang="en-US" dirty="0"/>
              <a:t> </a:t>
            </a:r>
            <a:r>
              <a:rPr lang="en-US" dirty="0" err="1"/>
              <a:t>ሊቀ</a:t>
            </a:r>
            <a:r>
              <a:rPr lang="en-US" dirty="0"/>
              <a:t> </a:t>
            </a:r>
            <a:r>
              <a:rPr lang="en-US" dirty="0" err="1"/>
              <a:t>መንበር</a:t>
            </a:r>
            <a:r>
              <a:rPr lang="en-US" dirty="0"/>
              <a:t> </a:t>
            </a:r>
          </a:p>
          <a:p>
            <a:pPr lvl="0" algn="just">
              <a:lnSpc>
                <a:spcPct val="160000"/>
              </a:lnSpc>
            </a:pPr>
            <a:r>
              <a:rPr lang="en-US" dirty="0" err="1"/>
              <a:t>ዕድሜው</a:t>
            </a:r>
            <a:r>
              <a:rPr lang="en-US" dirty="0"/>
              <a:t> ከ 30 </a:t>
            </a:r>
            <a:r>
              <a:rPr lang="en-US" dirty="0" err="1"/>
              <a:t>ያላነሰ</a:t>
            </a:r>
            <a:r>
              <a:rPr lang="en-US" dirty="0"/>
              <a:t> ከ 70 </a:t>
            </a:r>
            <a:r>
              <a:rPr lang="en-US" dirty="0" err="1"/>
              <a:t>ያልበለጠ</a:t>
            </a:r>
            <a:r>
              <a:rPr lang="en-US" dirty="0"/>
              <a:t> </a:t>
            </a:r>
            <a:r>
              <a:rPr lang="en-US" dirty="0" err="1"/>
              <a:t>በሕገ</a:t>
            </a:r>
            <a:r>
              <a:rPr lang="en-US" dirty="0"/>
              <a:t> </a:t>
            </a:r>
            <a:r>
              <a:rPr lang="en-US" dirty="0" err="1"/>
              <a:t>ቤተክርስቲያን</a:t>
            </a:r>
            <a:r>
              <a:rPr lang="en-US" dirty="0"/>
              <a:t> </a:t>
            </a:r>
            <a:r>
              <a:rPr lang="en-US" dirty="0" err="1"/>
              <a:t>የፀናና</a:t>
            </a:r>
            <a:r>
              <a:rPr lang="en-US" dirty="0"/>
              <a:t> </a:t>
            </a:r>
            <a:r>
              <a:rPr lang="en-US" dirty="0" err="1"/>
              <a:t>ግብረ</a:t>
            </a:r>
            <a:r>
              <a:rPr lang="en-US" dirty="0"/>
              <a:t> </a:t>
            </a:r>
            <a:r>
              <a:rPr lang="en-US" dirty="0" err="1"/>
              <a:t>ገብ</a:t>
            </a:r>
            <a:r>
              <a:rPr lang="en-US" dirty="0"/>
              <a:t> </a:t>
            </a:r>
            <a:r>
              <a:rPr lang="en-US" dirty="0" err="1"/>
              <a:t>የሆነ</a:t>
            </a:r>
            <a:r>
              <a:rPr lang="en-US" dirty="0"/>
              <a:t> </a:t>
            </a:r>
            <a:r>
              <a:rPr lang="en-US" dirty="0" err="1"/>
              <a:t>የጉባኤው</a:t>
            </a:r>
            <a:r>
              <a:rPr lang="en-US" dirty="0"/>
              <a:t> </a:t>
            </a:r>
            <a:r>
              <a:rPr lang="en-US" dirty="0" err="1"/>
              <a:t>ሊቀመንበር</a:t>
            </a:r>
            <a:endParaRPr lang="en-US" dirty="0"/>
          </a:p>
          <a:p>
            <a:pPr lvl="0" algn="just">
              <a:lnSpc>
                <a:spcPct val="160000"/>
              </a:lnSpc>
            </a:pPr>
            <a:r>
              <a:rPr lang="en-US" dirty="0"/>
              <a:t>ከ2 </a:t>
            </a:r>
            <a:r>
              <a:rPr lang="en-US" dirty="0" err="1"/>
              <a:t>ያላነሱ</a:t>
            </a:r>
            <a:r>
              <a:rPr lang="en-US" dirty="0"/>
              <a:t> ከ4 </a:t>
            </a:r>
            <a:r>
              <a:rPr lang="en-US" dirty="0" err="1"/>
              <a:t>ያልበለጡ</a:t>
            </a:r>
            <a:r>
              <a:rPr lang="en-US" dirty="0"/>
              <a:t> </a:t>
            </a:r>
            <a:r>
              <a:rPr lang="en-US" dirty="0" err="1"/>
              <a:t>በአጥቢያው</a:t>
            </a:r>
            <a:r>
              <a:rPr lang="en-US" dirty="0"/>
              <a:t> </a:t>
            </a:r>
            <a:r>
              <a:rPr lang="en-US" dirty="0" err="1"/>
              <a:t>ከሚያገለግሉ</a:t>
            </a:r>
            <a:r>
              <a:rPr lang="en-US" dirty="0"/>
              <a:t> </a:t>
            </a:r>
            <a:r>
              <a:rPr lang="en-US" dirty="0" err="1"/>
              <a:t>ካህናት</a:t>
            </a:r>
            <a:r>
              <a:rPr lang="en-US" dirty="0"/>
              <a:t> </a:t>
            </a:r>
            <a:r>
              <a:rPr lang="en-US" dirty="0" err="1"/>
              <a:t>አባላት</a:t>
            </a:r>
            <a:endParaRPr lang="en-US" dirty="0"/>
          </a:p>
          <a:p>
            <a:pPr lvl="0" algn="just">
              <a:lnSpc>
                <a:spcPct val="160000"/>
              </a:lnSpc>
            </a:pPr>
            <a:r>
              <a:rPr lang="en-US" dirty="0" err="1"/>
              <a:t>ከአንድ</a:t>
            </a:r>
            <a:r>
              <a:rPr lang="en-US" dirty="0"/>
              <a:t> </a:t>
            </a:r>
            <a:r>
              <a:rPr lang="en-US" dirty="0" err="1"/>
              <a:t>የሰ</a:t>
            </a:r>
            <a:r>
              <a:rPr lang="en-US" dirty="0"/>
              <a:t>/ት </a:t>
            </a:r>
            <a:r>
              <a:rPr lang="en-US" dirty="0" err="1"/>
              <a:t>ቤት</a:t>
            </a:r>
            <a:r>
              <a:rPr lang="en-US" dirty="0"/>
              <a:t> </a:t>
            </a:r>
            <a:r>
              <a:rPr lang="en-US" dirty="0" err="1"/>
              <a:t>ወጣት</a:t>
            </a:r>
            <a:r>
              <a:rPr lang="en-US" dirty="0"/>
              <a:t> </a:t>
            </a:r>
            <a:r>
              <a:rPr lang="en-US" dirty="0" err="1"/>
              <a:t>ጋር</a:t>
            </a:r>
            <a:r>
              <a:rPr lang="en-US" dirty="0"/>
              <a:t> </a:t>
            </a:r>
            <a:r>
              <a:rPr lang="en-US" dirty="0" err="1"/>
              <a:t>ከምእመናን</a:t>
            </a:r>
            <a:r>
              <a:rPr lang="en-US" dirty="0"/>
              <a:t> </a:t>
            </a:r>
            <a:r>
              <a:rPr lang="en-US" dirty="0" err="1"/>
              <a:t>የሚመረጡ</a:t>
            </a:r>
            <a:r>
              <a:rPr lang="en-US" dirty="0"/>
              <a:t> ከ 2 </a:t>
            </a:r>
            <a:r>
              <a:rPr lang="en-US" dirty="0" err="1"/>
              <a:t>ያላነሱ</a:t>
            </a:r>
            <a:r>
              <a:rPr lang="en-US" dirty="0"/>
              <a:t> ከ 4 </a:t>
            </a:r>
            <a:r>
              <a:rPr lang="en-US" dirty="0" err="1"/>
              <a:t>ያልበለጡ</a:t>
            </a:r>
            <a:r>
              <a:rPr lang="en-US" dirty="0"/>
              <a:t> </a:t>
            </a:r>
            <a:r>
              <a:rPr lang="en-US" dirty="0" err="1"/>
              <a:t>የጉባኤው</a:t>
            </a:r>
            <a:r>
              <a:rPr lang="en-US" dirty="0"/>
              <a:t> </a:t>
            </a:r>
            <a:r>
              <a:rPr lang="en-US" dirty="0" err="1"/>
              <a:t>አባላት</a:t>
            </a:r>
            <a:r>
              <a:rPr lang="en-US" dirty="0"/>
              <a:t>፡፡</a:t>
            </a:r>
          </a:p>
          <a:p>
            <a:pPr lvl="0" algn="just">
              <a:lnSpc>
                <a:spcPct val="160000"/>
              </a:lnSpc>
            </a:pPr>
            <a:r>
              <a:rPr lang="en-US" dirty="0" err="1"/>
              <a:t>ከመደበኛ</a:t>
            </a:r>
            <a:r>
              <a:rPr lang="en-US" dirty="0"/>
              <a:t> </a:t>
            </a:r>
            <a:r>
              <a:rPr lang="en-US" dirty="0" err="1"/>
              <a:t>አገልጋይ</a:t>
            </a:r>
            <a:r>
              <a:rPr lang="en-US" dirty="0"/>
              <a:t> </a:t>
            </a:r>
            <a:r>
              <a:rPr lang="en-US" dirty="0" err="1"/>
              <a:t>ካህናት</a:t>
            </a:r>
            <a:r>
              <a:rPr lang="en-US" dirty="0"/>
              <a:t> </a:t>
            </a:r>
            <a:r>
              <a:rPr lang="en-US" dirty="0" err="1"/>
              <a:t>በሚመረጡ</a:t>
            </a:r>
            <a:r>
              <a:rPr lang="en-US" dirty="0"/>
              <a:t> </a:t>
            </a:r>
            <a:r>
              <a:rPr lang="en-US" dirty="0" err="1"/>
              <a:t>አንዱ</a:t>
            </a:r>
            <a:r>
              <a:rPr lang="en-US" dirty="0"/>
              <a:t> </a:t>
            </a:r>
            <a:r>
              <a:rPr lang="en-US" dirty="0" err="1"/>
              <a:t>ጸሐፊ</a:t>
            </a:r>
            <a:r>
              <a:rPr lang="en-US" dirty="0"/>
              <a:t> </a:t>
            </a:r>
            <a:r>
              <a:rPr lang="en-US" dirty="0" err="1"/>
              <a:t>ይሆናል</a:t>
            </a:r>
            <a:r>
              <a:rPr lang="en-US" dirty="0"/>
              <a:t>፡፡</a:t>
            </a:r>
          </a:p>
          <a:p>
            <a:pPr algn="just">
              <a:lnSpc>
                <a:spcPct val="160000"/>
              </a:lnSpc>
            </a:pPr>
            <a:r>
              <a:rPr lang="en-US" dirty="0" err="1"/>
              <a:t>የአባላት</a:t>
            </a:r>
            <a:r>
              <a:rPr lang="en-US" dirty="0"/>
              <a:t> </a:t>
            </a:r>
            <a:r>
              <a:rPr lang="en-US" dirty="0" err="1"/>
              <a:t>አመራረጥ</a:t>
            </a:r>
            <a:r>
              <a:rPr lang="en-US" dirty="0"/>
              <a:t> </a:t>
            </a:r>
          </a:p>
        </p:txBody>
      </p:sp>
    </p:spTree>
    <p:extLst>
      <p:ext uri="{BB962C8B-B14F-4D97-AF65-F5344CB8AC3E}">
        <p14:creationId xmlns:p14="http://schemas.microsoft.com/office/powerpoint/2010/main" val="6504567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15400" cy="6629400"/>
          </a:xfrm>
        </p:spPr>
        <p:txBody>
          <a:bodyPr>
            <a:normAutofit fontScale="77500" lnSpcReduction="20000"/>
          </a:bodyPr>
          <a:lstStyle/>
          <a:p>
            <a:pPr algn="ctr">
              <a:lnSpc>
                <a:spcPct val="170000"/>
              </a:lnSpc>
              <a:buNone/>
            </a:pPr>
            <a:r>
              <a:rPr lang="en-US" b="1" dirty="0" err="1">
                <a:solidFill>
                  <a:srgbClr val="00B0F0"/>
                </a:solidFill>
              </a:rPr>
              <a:t>የካህናት</a:t>
            </a:r>
            <a:r>
              <a:rPr lang="en-US" b="1" dirty="0">
                <a:solidFill>
                  <a:srgbClr val="00B0F0"/>
                </a:solidFill>
              </a:rPr>
              <a:t> </a:t>
            </a:r>
            <a:r>
              <a:rPr lang="en-US" b="1" dirty="0" err="1">
                <a:solidFill>
                  <a:srgbClr val="00B0F0"/>
                </a:solidFill>
              </a:rPr>
              <a:t>ተመራጮች</a:t>
            </a:r>
            <a:endParaRPr lang="en-US" b="1" dirty="0">
              <a:solidFill>
                <a:srgbClr val="00B0F0"/>
              </a:solidFill>
            </a:endParaRPr>
          </a:p>
          <a:p>
            <a:pPr lvl="0" algn="just">
              <a:lnSpc>
                <a:spcPct val="170000"/>
              </a:lnSpc>
            </a:pPr>
            <a:r>
              <a:rPr lang="en-US" dirty="0" err="1"/>
              <a:t>ለአስተዳደር</a:t>
            </a:r>
            <a:r>
              <a:rPr lang="en-US" dirty="0"/>
              <a:t> </a:t>
            </a:r>
            <a:r>
              <a:rPr lang="en-US" dirty="0" err="1"/>
              <a:t>ሥራ</a:t>
            </a:r>
            <a:r>
              <a:rPr lang="en-US" dirty="0"/>
              <a:t> </a:t>
            </a:r>
            <a:r>
              <a:rPr lang="en-US" dirty="0" err="1"/>
              <a:t>ተገቢና</a:t>
            </a:r>
            <a:r>
              <a:rPr lang="en-US" dirty="0"/>
              <a:t> </a:t>
            </a:r>
            <a:r>
              <a:rPr lang="en-US" dirty="0" err="1"/>
              <a:t>ብቁ</a:t>
            </a:r>
            <a:r>
              <a:rPr lang="en-US" dirty="0"/>
              <a:t> </a:t>
            </a:r>
            <a:r>
              <a:rPr lang="en-US" dirty="0" err="1"/>
              <a:t>የሆኑ</a:t>
            </a:r>
            <a:r>
              <a:rPr lang="en-US" dirty="0"/>
              <a:t> </a:t>
            </a:r>
            <a:r>
              <a:rPr lang="en-US" dirty="0" err="1"/>
              <a:t>መደበኛ</a:t>
            </a:r>
            <a:r>
              <a:rPr lang="en-US" dirty="0"/>
              <a:t> </a:t>
            </a:r>
            <a:r>
              <a:rPr lang="en-US" dirty="0" err="1"/>
              <a:t>አገልጋይ</a:t>
            </a:r>
            <a:r>
              <a:rPr lang="en-US" dirty="0"/>
              <a:t> </a:t>
            </a:r>
            <a:r>
              <a:rPr lang="en-US" dirty="0" err="1"/>
              <a:t>ካናናት</a:t>
            </a:r>
            <a:endParaRPr lang="en-US" dirty="0"/>
          </a:p>
          <a:p>
            <a:pPr lvl="0" algn="just">
              <a:lnSpc>
                <a:spcPct val="170000"/>
              </a:lnSpc>
            </a:pPr>
            <a:r>
              <a:rPr lang="en-US" dirty="0" err="1"/>
              <a:t>ሥጋዊ</a:t>
            </a:r>
            <a:r>
              <a:rPr lang="en-US" dirty="0"/>
              <a:t> </a:t>
            </a:r>
            <a:r>
              <a:rPr lang="en-US" dirty="0" err="1"/>
              <a:t>ጥቅምና</a:t>
            </a:r>
            <a:r>
              <a:rPr lang="en-US" dirty="0"/>
              <a:t> </a:t>
            </a:r>
            <a:r>
              <a:rPr lang="en-US" dirty="0" err="1"/>
              <a:t>የሥልጣን</a:t>
            </a:r>
            <a:r>
              <a:rPr lang="en-US" dirty="0"/>
              <a:t> </a:t>
            </a:r>
            <a:r>
              <a:rPr lang="en-US" dirty="0" err="1"/>
              <a:t>ሽሚያ</a:t>
            </a:r>
            <a:r>
              <a:rPr lang="en-US" dirty="0"/>
              <a:t>፣ </a:t>
            </a:r>
            <a:r>
              <a:rPr lang="en-US" dirty="0" err="1"/>
              <a:t>ዘረኝነትና</a:t>
            </a:r>
            <a:r>
              <a:rPr lang="en-US" dirty="0"/>
              <a:t> </a:t>
            </a:r>
            <a:r>
              <a:rPr lang="en-US" dirty="0" err="1"/>
              <a:t>ጠባብ</a:t>
            </a:r>
            <a:r>
              <a:rPr lang="en-US" dirty="0"/>
              <a:t> </a:t>
            </a:r>
            <a:r>
              <a:rPr lang="en-US" dirty="0" err="1"/>
              <a:t>ብሔርተኝነት</a:t>
            </a:r>
            <a:r>
              <a:rPr lang="en-US" dirty="0"/>
              <a:t> </a:t>
            </a:r>
            <a:r>
              <a:rPr lang="en-US" dirty="0" err="1"/>
              <a:t>የሌላቸው</a:t>
            </a:r>
            <a:r>
              <a:rPr lang="en-US" dirty="0"/>
              <a:t> </a:t>
            </a:r>
          </a:p>
          <a:p>
            <a:pPr lvl="0" algn="just">
              <a:lnSpc>
                <a:spcPct val="170000"/>
              </a:lnSpc>
            </a:pPr>
            <a:r>
              <a:rPr lang="en-US" dirty="0" err="1"/>
              <a:t>ከትዕቢት</a:t>
            </a:r>
            <a:r>
              <a:rPr lang="en-US" dirty="0"/>
              <a:t> </a:t>
            </a:r>
            <a:r>
              <a:rPr lang="en-US" dirty="0" err="1"/>
              <a:t>ከአድማ</a:t>
            </a:r>
            <a:r>
              <a:rPr lang="en-US" dirty="0"/>
              <a:t> </a:t>
            </a:r>
            <a:r>
              <a:rPr lang="en-US" dirty="0" err="1"/>
              <a:t>ከተንኮል</a:t>
            </a:r>
            <a:r>
              <a:rPr lang="en-US" dirty="0"/>
              <a:t> </a:t>
            </a:r>
            <a:r>
              <a:rPr lang="en-US" dirty="0" err="1"/>
              <a:t>ከስካር</a:t>
            </a:r>
            <a:r>
              <a:rPr lang="en-US" dirty="0"/>
              <a:t> </a:t>
            </a:r>
            <a:r>
              <a:rPr lang="en-US" dirty="0" err="1"/>
              <a:t>ከፍቅረንዋይ</a:t>
            </a:r>
            <a:r>
              <a:rPr lang="en-US" dirty="0"/>
              <a:t> </a:t>
            </a:r>
            <a:r>
              <a:rPr lang="en-US" dirty="0" err="1"/>
              <a:t>የራቁና</a:t>
            </a:r>
            <a:r>
              <a:rPr lang="en-US" dirty="0"/>
              <a:t> </a:t>
            </a:r>
            <a:r>
              <a:rPr lang="en-US" dirty="0" err="1"/>
              <a:t>ግብረገብ</a:t>
            </a:r>
            <a:r>
              <a:rPr lang="en-US" dirty="0"/>
              <a:t> </a:t>
            </a:r>
            <a:r>
              <a:rPr lang="en-US" dirty="0" err="1"/>
              <a:t>የሆኑ</a:t>
            </a:r>
            <a:r>
              <a:rPr lang="en-US" dirty="0"/>
              <a:t>፡፡</a:t>
            </a:r>
          </a:p>
          <a:p>
            <a:pPr algn="just">
              <a:lnSpc>
                <a:spcPct val="170000"/>
              </a:lnSpc>
            </a:pPr>
            <a:r>
              <a:rPr lang="en-US" dirty="0" err="1"/>
              <a:t>በቤተ</a:t>
            </a:r>
            <a:r>
              <a:rPr lang="en-US" dirty="0"/>
              <a:t> </a:t>
            </a:r>
            <a:r>
              <a:rPr lang="en-US" dirty="0" err="1"/>
              <a:t>ክርስቱያን</a:t>
            </a:r>
            <a:r>
              <a:rPr lang="en-US" dirty="0"/>
              <a:t> </a:t>
            </a:r>
            <a:r>
              <a:rPr lang="en-US" dirty="0" err="1"/>
              <a:t>አገልግሎት</a:t>
            </a:r>
            <a:r>
              <a:rPr lang="en-US" dirty="0"/>
              <a:t> </a:t>
            </a:r>
            <a:r>
              <a:rPr lang="en-US" dirty="0" err="1"/>
              <a:t>በጸሎት</a:t>
            </a:r>
            <a:r>
              <a:rPr lang="en-US" dirty="0"/>
              <a:t> </a:t>
            </a:r>
            <a:r>
              <a:rPr lang="en-US" dirty="0" err="1"/>
              <a:t>የሚተጉ</a:t>
            </a:r>
            <a:r>
              <a:rPr lang="en-US" dirty="0"/>
              <a:t> </a:t>
            </a:r>
            <a:r>
              <a:rPr lang="en-US" dirty="0" err="1"/>
              <a:t>ለስብከተ</a:t>
            </a:r>
            <a:r>
              <a:rPr lang="en-US" dirty="0"/>
              <a:t> </a:t>
            </a:r>
            <a:r>
              <a:rPr lang="en-US" dirty="0" err="1"/>
              <a:t>ወንጌል</a:t>
            </a:r>
            <a:r>
              <a:rPr lang="en-US" dirty="0"/>
              <a:t> </a:t>
            </a:r>
            <a:r>
              <a:rPr lang="en-US" dirty="0" err="1"/>
              <a:t>የሚፈጠሩ</a:t>
            </a:r>
            <a:r>
              <a:rPr lang="en-US" dirty="0"/>
              <a:t> </a:t>
            </a:r>
            <a:r>
              <a:rPr lang="en-US" dirty="0" err="1"/>
              <a:t>የገንዘብ</a:t>
            </a:r>
            <a:r>
              <a:rPr lang="en-US" dirty="0"/>
              <a:t> </a:t>
            </a:r>
            <a:r>
              <a:rPr lang="en-US" dirty="0" err="1"/>
              <a:t>ጉዳለት</a:t>
            </a:r>
            <a:r>
              <a:rPr lang="en-US" dirty="0"/>
              <a:t> </a:t>
            </a:r>
            <a:r>
              <a:rPr lang="en-US" dirty="0" err="1"/>
              <a:t>ያልታየባቸው</a:t>
            </a:r>
            <a:r>
              <a:rPr lang="en-US" dirty="0"/>
              <a:t> </a:t>
            </a:r>
            <a:r>
              <a:rPr lang="en-US" dirty="0" err="1"/>
              <a:t>በወንጀል</a:t>
            </a:r>
            <a:r>
              <a:rPr lang="en-US" dirty="0"/>
              <a:t> </a:t>
            </a:r>
            <a:r>
              <a:rPr lang="en-US" dirty="0" err="1"/>
              <a:t>ተከሰው</a:t>
            </a:r>
            <a:r>
              <a:rPr lang="en-US" dirty="0"/>
              <a:t> </a:t>
            </a:r>
            <a:r>
              <a:rPr lang="en-US" dirty="0" err="1"/>
              <a:t>በጉባኤ</a:t>
            </a:r>
            <a:r>
              <a:rPr lang="en-US" dirty="0"/>
              <a:t> </a:t>
            </a:r>
            <a:r>
              <a:rPr lang="en-US" dirty="0" err="1"/>
              <a:t>ያልተወሠነባቸው</a:t>
            </a:r>
            <a:endParaRPr lang="en-US" dirty="0"/>
          </a:p>
          <a:p>
            <a:pPr algn="ctr">
              <a:lnSpc>
                <a:spcPct val="170000"/>
              </a:lnSpc>
              <a:buNone/>
            </a:pPr>
            <a:r>
              <a:rPr lang="en-US" b="1" dirty="0" err="1">
                <a:solidFill>
                  <a:srgbClr val="00B0F0"/>
                </a:solidFill>
              </a:rPr>
              <a:t>የምእመናን</a:t>
            </a:r>
            <a:r>
              <a:rPr lang="en-US" b="1" dirty="0">
                <a:solidFill>
                  <a:srgbClr val="00B0F0"/>
                </a:solidFill>
              </a:rPr>
              <a:t> </a:t>
            </a:r>
            <a:r>
              <a:rPr lang="en-US" b="1" dirty="0" err="1">
                <a:solidFill>
                  <a:srgbClr val="00B0F0"/>
                </a:solidFill>
              </a:rPr>
              <a:t>ተመራጮች</a:t>
            </a:r>
            <a:endParaRPr lang="en-US" dirty="0">
              <a:solidFill>
                <a:srgbClr val="00B0F0"/>
              </a:solidFill>
            </a:endParaRPr>
          </a:p>
          <a:p>
            <a:pPr lvl="0" algn="just">
              <a:lnSpc>
                <a:spcPct val="170000"/>
              </a:lnSpc>
            </a:pPr>
            <a:r>
              <a:rPr lang="en-US" dirty="0" err="1"/>
              <a:t>በአባልነት</a:t>
            </a:r>
            <a:r>
              <a:rPr lang="en-US" dirty="0"/>
              <a:t> </a:t>
            </a:r>
            <a:r>
              <a:rPr lang="en-US" dirty="0" err="1"/>
              <a:t>የተመዘገቡ</a:t>
            </a:r>
            <a:r>
              <a:rPr lang="en-US" dirty="0"/>
              <a:t> </a:t>
            </a:r>
            <a:r>
              <a:rPr lang="en-US" dirty="0" err="1"/>
              <a:t>አስተዋፅኦ</a:t>
            </a:r>
            <a:r>
              <a:rPr lang="en-US" dirty="0"/>
              <a:t> </a:t>
            </a:r>
            <a:r>
              <a:rPr lang="en-US" dirty="0" err="1"/>
              <a:t>የሚከፍሉ</a:t>
            </a:r>
            <a:r>
              <a:rPr lang="en-US" dirty="0"/>
              <a:t> </a:t>
            </a:r>
            <a:r>
              <a:rPr lang="en-US" dirty="0" err="1"/>
              <a:t>በሥጋውና</a:t>
            </a:r>
            <a:r>
              <a:rPr lang="en-US" dirty="0"/>
              <a:t> </a:t>
            </a:r>
            <a:r>
              <a:rPr lang="en-US" dirty="0" err="1"/>
              <a:t>ደሙ</a:t>
            </a:r>
            <a:r>
              <a:rPr lang="en-US" dirty="0"/>
              <a:t> </a:t>
            </a:r>
            <a:r>
              <a:rPr lang="en-US" dirty="0" err="1"/>
              <a:t>የተወሠኑ</a:t>
            </a:r>
            <a:r>
              <a:rPr lang="en-US" dirty="0"/>
              <a:t> </a:t>
            </a:r>
          </a:p>
          <a:p>
            <a:pPr lvl="0" algn="just">
              <a:lnSpc>
                <a:spcPct val="170000"/>
              </a:lnSpc>
            </a:pPr>
            <a:r>
              <a:rPr lang="en-US" dirty="0" err="1"/>
              <a:t>ለቤተ</a:t>
            </a:r>
            <a:r>
              <a:rPr lang="en-US" dirty="0"/>
              <a:t> </a:t>
            </a:r>
            <a:r>
              <a:rPr lang="en-US" dirty="0" err="1"/>
              <a:t>ክርስቲያን</a:t>
            </a:r>
            <a:r>
              <a:rPr lang="en-US" dirty="0"/>
              <a:t> </a:t>
            </a:r>
            <a:r>
              <a:rPr lang="en-US" dirty="0" err="1"/>
              <a:t>አሳቢና</a:t>
            </a:r>
            <a:r>
              <a:rPr lang="en-US" dirty="0"/>
              <a:t> </a:t>
            </a:r>
            <a:r>
              <a:rPr lang="en-US" dirty="0" err="1"/>
              <a:t>ተቆርቋሪነታቸውን</a:t>
            </a:r>
            <a:r>
              <a:rPr lang="en-US" dirty="0"/>
              <a:t> </a:t>
            </a:r>
            <a:r>
              <a:rPr lang="en-US" dirty="0" err="1"/>
              <a:t>በተግባር</a:t>
            </a:r>
            <a:r>
              <a:rPr lang="en-US" dirty="0"/>
              <a:t> </a:t>
            </a:r>
            <a:r>
              <a:rPr lang="en-US" dirty="0" err="1"/>
              <a:t>ያሳያዩ</a:t>
            </a:r>
            <a:endParaRPr lang="en-US" dirty="0"/>
          </a:p>
          <a:p>
            <a:pPr lvl="0" algn="just">
              <a:lnSpc>
                <a:spcPct val="170000"/>
              </a:lnSpc>
            </a:pPr>
            <a:r>
              <a:rPr lang="en-US" dirty="0" err="1"/>
              <a:t>ሥጋዊ</a:t>
            </a:r>
            <a:r>
              <a:rPr lang="en-US" dirty="0"/>
              <a:t> </a:t>
            </a:r>
            <a:r>
              <a:rPr lang="en-US" dirty="0" err="1"/>
              <a:t>ጥቅም</a:t>
            </a:r>
            <a:r>
              <a:rPr lang="en-US" dirty="0"/>
              <a:t> </a:t>
            </a:r>
            <a:r>
              <a:rPr lang="en-US" dirty="0" err="1"/>
              <a:t>ዘረኝነት</a:t>
            </a:r>
            <a:r>
              <a:rPr lang="en-US" dirty="0"/>
              <a:t> </a:t>
            </a:r>
            <a:r>
              <a:rPr lang="en-US" dirty="0" err="1"/>
              <a:t>የሌላቸው</a:t>
            </a:r>
            <a:endParaRPr lang="en-US" dirty="0"/>
          </a:p>
          <a:p>
            <a:pPr lvl="0" algn="just">
              <a:lnSpc>
                <a:spcPct val="170000"/>
              </a:lnSpc>
            </a:pPr>
            <a:r>
              <a:rPr lang="en-US" dirty="0" err="1"/>
              <a:t>በአጥቢያው</a:t>
            </a:r>
            <a:r>
              <a:rPr lang="en-US" dirty="0"/>
              <a:t> </a:t>
            </a:r>
            <a:r>
              <a:rPr lang="en-US" dirty="0" err="1"/>
              <a:t>ነዋሪ</a:t>
            </a:r>
            <a:r>
              <a:rPr lang="en-US" dirty="0"/>
              <a:t> </a:t>
            </a:r>
            <a:r>
              <a:rPr lang="en-US" dirty="0" err="1"/>
              <a:t>የሆኑ</a:t>
            </a:r>
            <a:r>
              <a:rPr lang="en-US" dirty="0"/>
              <a:t> </a:t>
            </a:r>
            <a:r>
              <a:rPr lang="en-US" dirty="0" err="1"/>
              <a:t>ዕድሜ</a:t>
            </a:r>
            <a:r>
              <a:rPr lang="en-US" dirty="0"/>
              <a:t> ከ 25 </a:t>
            </a:r>
            <a:r>
              <a:rPr lang="en-US" dirty="0" err="1"/>
              <a:t>ዓመት</a:t>
            </a:r>
            <a:r>
              <a:rPr lang="en-US" dirty="0"/>
              <a:t> </a:t>
            </a:r>
            <a:r>
              <a:rPr lang="en-US" dirty="0" err="1"/>
              <a:t>በላይ</a:t>
            </a:r>
            <a:r>
              <a:rPr lang="en-US" dirty="0"/>
              <a:t> </a:t>
            </a:r>
            <a:r>
              <a:rPr lang="en-US" dirty="0" err="1" smtClean="0"/>
              <a:t>የሆኑ</a:t>
            </a:r>
            <a:endParaRPr lang="en-US" dirty="0"/>
          </a:p>
        </p:txBody>
      </p:sp>
    </p:spTree>
    <p:extLst>
      <p:ext uri="{BB962C8B-B14F-4D97-AF65-F5344CB8AC3E}">
        <p14:creationId xmlns:p14="http://schemas.microsoft.com/office/powerpoint/2010/main" val="1447966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55000" lnSpcReduction="20000"/>
          </a:bodyPr>
          <a:lstStyle/>
          <a:p>
            <a:pPr algn="ctr">
              <a:lnSpc>
                <a:spcPct val="170000"/>
              </a:lnSpc>
              <a:buNone/>
            </a:pPr>
            <a:r>
              <a:rPr lang="en-US" sz="4400" b="1" dirty="0" err="1">
                <a:solidFill>
                  <a:srgbClr val="00B0F0"/>
                </a:solidFill>
              </a:rPr>
              <a:t>ከሰ</a:t>
            </a:r>
            <a:r>
              <a:rPr lang="en-US" sz="4400" b="1" dirty="0">
                <a:solidFill>
                  <a:srgbClr val="00B0F0"/>
                </a:solidFill>
              </a:rPr>
              <a:t>/ት/</a:t>
            </a:r>
            <a:r>
              <a:rPr lang="en-US" sz="4400" b="1" dirty="0" err="1">
                <a:solidFill>
                  <a:srgbClr val="00B0F0"/>
                </a:solidFill>
              </a:rPr>
              <a:t>ቤት</a:t>
            </a:r>
            <a:endParaRPr lang="en-US" sz="4400" dirty="0">
              <a:solidFill>
                <a:srgbClr val="00B0F0"/>
              </a:solidFill>
            </a:endParaRPr>
          </a:p>
          <a:p>
            <a:pPr algn="just">
              <a:lnSpc>
                <a:spcPct val="170000"/>
              </a:lnSpc>
            </a:pPr>
            <a:r>
              <a:rPr lang="en-US" dirty="0" err="1"/>
              <a:t>ቁጥራቸው</a:t>
            </a:r>
            <a:r>
              <a:rPr lang="en-US" dirty="0"/>
              <a:t> </a:t>
            </a:r>
            <a:r>
              <a:rPr lang="en-US" dirty="0" err="1"/>
              <a:t>ከምእመናን</a:t>
            </a:r>
            <a:r>
              <a:rPr lang="en-US" dirty="0"/>
              <a:t> </a:t>
            </a:r>
            <a:r>
              <a:rPr lang="en-US" dirty="0" err="1"/>
              <a:t>ወገን</a:t>
            </a:r>
            <a:r>
              <a:rPr lang="en-US" dirty="0"/>
              <a:t> </a:t>
            </a:r>
            <a:r>
              <a:rPr lang="en-US" dirty="0" err="1"/>
              <a:t>ሆኖ</a:t>
            </a:r>
            <a:endParaRPr lang="en-US" dirty="0"/>
          </a:p>
          <a:p>
            <a:pPr lvl="0" algn="just">
              <a:lnSpc>
                <a:spcPct val="170000"/>
              </a:lnSpc>
            </a:pPr>
            <a:r>
              <a:rPr lang="en-US" dirty="0" err="1"/>
              <a:t>በሰበካው</a:t>
            </a:r>
            <a:r>
              <a:rPr lang="en-US" dirty="0"/>
              <a:t> ሰ/ት/ት/ </a:t>
            </a:r>
            <a:r>
              <a:rPr lang="en-US" dirty="0" err="1"/>
              <a:t>ቤት</a:t>
            </a:r>
            <a:r>
              <a:rPr lang="en-US" dirty="0"/>
              <a:t> </a:t>
            </a:r>
            <a:r>
              <a:rPr lang="en-US" dirty="0" err="1"/>
              <a:t>በአባልነት</a:t>
            </a:r>
            <a:r>
              <a:rPr lang="en-US" dirty="0"/>
              <a:t> </a:t>
            </a:r>
            <a:r>
              <a:rPr lang="en-US" dirty="0" err="1"/>
              <a:t>የተመዘገቡ</a:t>
            </a:r>
            <a:endParaRPr lang="en-US" dirty="0"/>
          </a:p>
          <a:p>
            <a:pPr lvl="0" algn="just">
              <a:lnSpc>
                <a:spcPct val="170000"/>
              </a:lnSpc>
            </a:pPr>
            <a:r>
              <a:rPr lang="en-US" dirty="0" err="1"/>
              <a:t>ዕድሜያቸው</a:t>
            </a:r>
            <a:r>
              <a:rPr lang="en-US" dirty="0"/>
              <a:t> ከ 25- 30 </a:t>
            </a:r>
            <a:r>
              <a:rPr lang="en-US" dirty="0" err="1"/>
              <a:t>የሆኑ</a:t>
            </a:r>
            <a:r>
              <a:rPr lang="en-US" dirty="0"/>
              <a:t> </a:t>
            </a:r>
          </a:p>
          <a:p>
            <a:pPr lvl="0" algn="just">
              <a:lnSpc>
                <a:spcPct val="170000"/>
              </a:lnSpc>
            </a:pPr>
            <a:r>
              <a:rPr lang="en-US" dirty="0" err="1"/>
              <a:t>ብቁ</a:t>
            </a:r>
            <a:r>
              <a:rPr lang="en-US" dirty="0"/>
              <a:t> </a:t>
            </a:r>
            <a:r>
              <a:rPr lang="en-US" dirty="0" err="1"/>
              <a:t>ችሎታ</a:t>
            </a:r>
            <a:r>
              <a:rPr lang="en-US" dirty="0"/>
              <a:t> </a:t>
            </a:r>
            <a:r>
              <a:rPr lang="en-US" dirty="0" err="1"/>
              <a:t>ያላቸውና</a:t>
            </a:r>
            <a:r>
              <a:rPr lang="en-US" dirty="0"/>
              <a:t> </a:t>
            </a:r>
            <a:r>
              <a:rPr lang="en-US" dirty="0" err="1"/>
              <a:t>በአስተዋይነታቸው</a:t>
            </a:r>
            <a:r>
              <a:rPr lang="en-US" dirty="0"/>
              <a:t> </a:t>
            </a:r>
            <a:r>
              <a:rPr lang="en-US" dirty="0" err="1"/>
              <a:t>የተመሰገኑ</a:t>
            </a:r>
            <a:endParaRPr lang="en-US" dirty="0"/>
          </a:p>
          <a:p>
            <a:pPr lvl="0" algn="just">
              <a:lnSpc>
                <a:spcPct val="170000"/>
              </a:lnSpc>
            </a:pPr>
            <a:r>
              <a:rPr lang="en-US" dirty="0" err="1"/>
              <a:t>በኦርቶዶክስ</a:t>
            </a:r>
            <a:r>
              <a:rPr lang="en-US" dirty="0"/>
              <a:t> </a:t>
            </a:r>
            <a:r>
              <a:rPr lang="en-US" dirty="0" err="1"/>
              <a:t>ተዋሕዶ</a:t>
            </a:r>
            <a:r>
              <a:rPr lang="en-US" dirty="0"/>
              <a:t> </a:t>
            </a:r>
            <a:r>
              <a:rPr lang="en-US" dirty="0" err="1"/>
              <a:t>እምነት</a:t>
            </a:r>
            <a:r>
              <a:rPr lang="en-US" dirty="0"/>
              <a:t> </a:t>
            </a:r>
            <a:r>
              <a:rPr lang="en-US" dirty="0" err="1"/>
              <a:t>የፀኑ</a:t>
            </a:r>
            <a:endParaRPr lang="en-US" dirty="0"/>
          </a:p>
          <a:p>
            <a:pPr lvl="0" algn="just">
              <a:lnSpc>
                <a:spcPct val="170000"/>
              </a:lnSpc>
            </a:pPr>
            <a:r>
              <a:rPr lang="en-US" dirty="0" err="1"/>
              <a:t>ስለ</a:t>
            </a:r>
            <a:r>
              <a:rPr lang="en-US" dirty="0"/>
              <a:t> </a:t>
            </a:r>
            <a:r>
              <a:rPr lang="en-US" dirty="0" err="1"/>
              <a:t>መጽሐፍ</a:t>
            </a:r>
            <a:r>
              <a:rPr lang="en-US" dirty="0"/>
              <a:t> </a:t>
            </a:r>
            <a:r>
              <a:rPr lang="en-US" dirty="0" err="1"/>
              <a:t>ቅዱስ</a:t>
            </a:r>
            <a:r>
              <a:rPr lang="en-US" dirty="0"/>
              <a:t> </a:t>
            </a:r>
            <a:r>
              <a:rPr lang="en-US" dirty="0" err="1"/>
              <a:t>ትምህርት</a:t>
            </a:r>
            <a:r>
              <a:rPr lang="en-US" dirty="0"/>
              <a:t> </a:t>
            </a:r>
            <a:r>
              <a:rPr lang="en-US" dirty="0" err="1"/>
              <a:t>ግንዛቤ</a:t>
            </a:r>
            <a:r>
              <a:rPr lang="en-US" dirty="0"/>
              <a:t> </a:t>
            </a:r>
            <a:r>
              <a:rPr lang="en-US" dirty="0" err="1"/>
              <a:t>ያላቸው</a:t>
            </a:r>
            <a:endParaRPr lang="en-US" dirty="0"/>
          </a:p>
          <a:p>
            <a:pPr algn="ctr">
              <a:lnSpc>
                <a:spcPct val="170000"/>
              </a:lnSpc>
              <a:buNone/>
            </a:pPr>
            <a:r>
              <a:rPr lang="en-US" sz="4400" b="1" dirty="0" err="1">
                <a:solidFill>
                  <a:srgbClr val="00B0F0"/>
                </a:solidFill>
              </a:rPr>
              <a:t>ምርጫን</a:t>
            </a:r>
            <a:r>
              <a:rPr lang="en-US" sz="4400" b="1" dirty="0">
                <a:solidFill>
                  <a:srgbClr val="00B0F0"/>
                </a:solidFill>
              </a:rPr>
              <a:t> </a:t>
            </a:r>
            <a:r>
              <a:rPr lang="en-US" sz="4400" b="1" dirty="0" err="1">
                <a:solidFill>
                  <a:srgbClr val="00B0F0"/>
                </a:solidFill>
              </a:rPr>
              <a:t>ስለማጽደቅና</a:t>
            </a:r>
            <a:r>
              <a:rPr lang="en-US" sz="4400" b="1" dirty="0">
                <a:solidFill>
                  <a:srgbClr val="00B0F0"/>
                </a:solidFill>
              </a:rPr>
              <a:t> </a:t>
            </a:r>
            <a:r>
              <a:rPr lang="en-US" sz="4400" b="1" dirty="0" err="1">
                <a:solidFill>
                  <a:srgbClr val="00B0F0"/>
                </a:solidFill>
              </a:rPr>
              <a:t>ስለ</a:t>
            </a:r>
            <a:r>
              <a:rPr lang="en-US" sz="4400" b="1" dirty="0">
                <a:solidFill>
                  <a:srgbClr val="00B0F0"/>
                </a:solidFill>
              </a:rPr>
              <a:t> </a:t>
            </a:r>
            <a:r>
              <a:rPr lang="en-US" sz="4400" b="1" dirty="0" err="1">
                <a:solidFill>
                  <a:srgbClr val="00B0F0"/>
                </a:solidFill>
              </a:rPr>
              <a:t>አገልግሎት</a:t>
            </a:r>
            <a:r>
              <a:rPr lang="en-US" sz="4400" b="1" dirty="0">
                <a:solidFill>
                  <a:srgbClr val="00B0F0"/>
                </a:solidFill>
              </a:rPr>
              <a:t> </a:t>
            </a:r>
            <a:r>
              <a:rPr lang="en-US" sz="4400" b="1" dirty="0" err="1">
                <a:solidFill>
                  <a:srgbClr val="00B0F0"/>
                </a:solidFill>
              </a:rPr>
              <a:t>ዘመን</a:t>
            </a:r>
            <a:endParaRPr lang="en-US" sz="4400" dirty="0">
              <a:solidFill>
                <a:srgbClr val="00B0F0"/>
              </a:solidFill>
            </a:endParaRPr>
          </a:p>
          <a:p>
            <a:pPr lvl="0" algn="just">
              <a:lnSpc>
                <a:spcPct val="170000"/>
              </a:lnSpc>
            </a:pPr>
            <a:r>
              <a:rPr lang="en-US" dirty="0" err="1"/>
              <a:t>በአጥቢያ</a:t>
            </a:r>
            <a:r>
              <a:rPr lang="en-US" dirty="0"/>
              <a:t> </a:t>
            </a:r>
            <a:r>
              <a:rPr lang="en-US" dirty="0" err="1"/>
              <a:t>ቤተ</a:t>
            </a:r>
            <a:r>
              <a:rPr lang="en-US" dirty="0"/>
              <a:t> </a:t>
            </a:r>
            <a:r>
              <a:rPr lang="en-US" dirty="0" err="1"/>
              <a:t>ክርስቲያን</a:t>
            </a:r>
            <a:r>
              <a:rPr lang="en-US" dirty="0"/>
              <a:t> </a:t>
            </a:r>
            <a:r>
              <a:rPr lang="en-US" dirty="0" err="1"/>
              <a:t>የሚፈጸመው</a:t>
            </a:r>
            <a:r>
              <a:rPr lang="en-US" dirty="0"/>
              <a:t> </a:t>
            </a:r>
            <a:r>
              <a:rPr lang="en-US" dirty="0" err="1"/>
              <a:t>የሰበካ</a:t>
            </a:r>
            <a:r>
              <a:rPr lang="en-US" dirty="0"/>
              <a:t> </a:t>
            </a:r>
            <a:r>
              <a:rPr lang="en-US" dirty="0" err="1"/>
              <a:t>ጉባኤ</a:t>
            </a:r>
            <a:r>
              <a:rPr lang="en-US" dirty="0"/>
              <a:t> </a:t>
            </a:r>
            <a:r>
              <a:rPr lang="en-US" dirty="0" err="1"/>
              <a:t>ምርጫ</a:t>
            </a:r>
            <a:r>
              <a:rPr lang="en-US" dirty="0"/>
              <a:t> </a:t>
            </a:r>
            <a:r>
              <a:rPr lang="en-US" dirty="0" err="1"/>
              <a:t>ሁሉ</a:t>
            </a:r>
            <a:r>
              <a:rPr lang="en-US" dirty="0"/>
              <a:t> </a:t>
            </a:r>
            <a:r>
              <a:rPr lang="en-US" dirty="0" err="1"/>
              <a:t>በወረዳ</a:t>
            </a:r>
            <a:r>
              <a:rPr lang="en-US" dirty="0"/>
              <a:t> </a:t>
            </a:r>
            <a:r>
              <a:rPr lang="en-US" dirty="0" err="1"/>
              <a:t>ቤተ</a:t>
            </a:r>
            <a:r>
              <a:rPr lang="en-US" dirty="0"/>
              <a:t> </a:t>
            </a:r>
            <a:r>
              <a:rPr lang="en-US" dirty="0" err="1" smtClean="0"/>
              <a:t>ክህነት</a:t>
            </a:r>
            <a:r>
              <a:rPr lang="en-US" dirty="0" smtClean="0"/>
              <a:t> </a:t>
            </a:r>
            <a:r>
              <a:rPr lang="en-US" dirty="0" err="1"/>
              <a:t>አቅራቢነት</a:t>
            </a:r>
            <a:r>
              <a:rPr lang="en-US" dirty="0"/>
              <a:t> </a:t>
            </a:r>
            <a:r>
              <a:rPr lang="en-US" dirty="0" err="1" smtClean="0"/>
              <a:t>በሀገረ</a:t>
            </a:r>
            <a:r>
              <a:rPr lang="en-US" dirty="0" smtClean="0"/>
              <a:t> </a:t>
            </a:r>
            <a:r>
              <a:rPr lang="en-US" dirty="0" err="1" smtClean="0"/>
              <a:t>ስብከቱ</a:t>
            </a:r>
            <a:r>
              <a:rPr lang="en-US" dirty="0" smtClean="0"/>
              <a:t> </a:t>
            </a:r>
            <a:r>
              <a:rPr lang="en-US" dirty="0" err="1"/>
              <a:t>ሊቀ</a:t>
            </a:r>
            <a:r>
              <a:rPr lang="en-US" dirty="0"/>
              <a:t> </a:t>
            </a:r>
            <a:r>
              <a:rPr lang="en-US" dirty="0" err="1"/>
              <a:t>ጳጳስ</a:t>
            </a:r>
            <a:r>
              <a:rPr lang="en-US" dirty="0"/>
              <a:t> </a:t>
            </a:r>
            <a:r>
              <a:rPr lang="en-US" dirty="0" err="1"/>
              <a:t>ይፀድቃል</a:t>
            </a:r>
            <a:r>
              <a:rPr lang="en-US" dirty="0"/>
              <a:t>፡፡</a:t>
            </a:r>
          </a:p>
          <a:p>
            <a:pPr lvl="0" algn="just">
              <a:lnSpc>
                <a:spcPct val="170000"/>
              </a:lnSpc>
            </a:pPr>
            <a:r>
              <a:rPr lang="en-US" dirty="0" err="1"/>
              <a:t>ሰበካ</a:t>
            </a:r>
            <a:r>
              <a:rPr lang="en-US" dirty="0"/>
              <a:t> </a:t>
            </a:r>
            <a:r>
              <a:rPr lang="en-US" dirty="0" err="1"/>
              <a:t>ጉባኤው</a:t>
            </a:r>
            <a:r>
              <a:rPr lang="en-US" dirty="0"/>
              <a:t> </a:t>
            </a:r>
            <a:r>
              <a:rPr lang="en-US" dirty="0" err="1"/>
              <a:t>ከተመረጡ</a:t>
            </a:r>
            <a:r>
              <a:rPr lang="en-US" dirty="0"/>
              <a:t> </a:t>
            </a:r>
            <a:r>
              <a:rPr lang="en-US" dirty="0" err="1"/>
              <a:t>በኋላ</a:t>
            </a:r>
            <a:r>
              <a:rPr lang="en-US" dirty="0"/>
              <a:t> </a:t>
            </a:r>
            <a:r>
              <a:rPr lang="en-US" dirty="0" err="1"/>
              <a:t>ችግር</a:t>
            </a:r>
            <a:r>
              <a:rPr lang="en-US" dirty="0"/>
              <a:t> </a:t>
            </a:r>
            <a:r>
              <a:rPr lang="en-US" dirty="0" err="1"/>
              <a:t>ቢገኝ</a:t>
            </a:r>
            <a:r>
              <a:rPr lang="en-US" dirty="0"/>
              <a:t> </a:t>
            </a:r>
            <a:r>
              <a:rPr lang="en-US" dirty="0" err="1"/>
              <a:t>ሀገረ</a:t>
            </a:r>
            <a:r>
              <a:rPr lang="en-US" dirty="0"/>
              <a:t> </a:t>
            </a:r>
            <a:r>
              <a:rPr lang="en-US" dirty="0" err="1"/>
              <a:t>ስብከቱ</a:t>
            </a:r>
            <a:r>
              <a:rPr lang="en-US" dirty="0"/>
              <a:t> </a:t>
            </a:r>
            <a:r>
              <a:rPr lang="en-US" dirty="0" err="1"/>
              <a:t>በአስተዳደር</a:t>
            </a:r>
            <a:r>
              <a:rPr lang="en-US" dirty="0"/>
              <a:t> </a:t>
            </a:r>
            <a:r>
              <a:rPr lang="en-US" dirty="0" err="1"/>
              <a:t>ጉባኤ</a:t>
            </a:r>
            <a:r>
              <a:rPr lang="en-US" dirty="0"/>
              <a:t> </a:t>
            </a:r>
            <a:r>
              <a:rPr lang="en-US" dirty="0" err="1"/>
              <a:t>ሁኔታውን</a:t>
            </a:r>
            <a:r>
              <a:rPr lang="en-US" dirty="0"/>
              <a:t> </a:t>
            </a:r>
            <a:r>
              <a:rPr lang="en-US" dirty="0" err="1"/>
              <a:t>አጥንቶ</a:t>
            </a:r>
            <a:r>
              <a:rPr lang="en-US" dirty="0"/>
              <a:t> </a:t>
            </a:r>
            <a:r>
              <a:rPr lang="en-US" dirty="0" err="1"/>
              <a:t>የመሻር</a:t>
            </a:r>
            <a:r>
              <a:rPr lang="en-US" dirty="0"/>
              <a:t> </a:t>
            </a:r>
            <a:r>
              <a:rPr lang="en-US" dirty="0" err="1"/>
              <a:t>ሥልጣን</a:t>
            </a:r>
            <a:r>
              <a:rPr lang="en-US" dirty="0"/>
              <a:t> </a:t>
            </a:r>
            <a:r>
              <a:rPr lang="en-US" dirty="0" err="1"/>
              <a:t>አለው</a:t>
            </a:r>
            <a:r>
              <a:rPr lang="en-US" dirty="0"/>
              <a:t>፡፡</a:t>
            </a:r>
          </a:p>
          <a:p>
            <a:pPr lvl="0" algn="just">
              <a:lnSpc>
                <a:spcPct val="170000"/>
              </a:lnSpc>
            </a:pPr>
            <a:r>
              <a:rPr lang="en-US" dirty="0" err="1"/>
              <a:t>የአባላት</a:t>
            </a:r>
            <a:r>
              <a:rPr lang="en-US" dirty="0"/>
              <a:t> </a:t>
            </a:r>
            <a:r>
              <a:rPr lang="en-US" dirty="0" err="1"/>
              <a:t>ቆይታ</a:t>
            </a:r>
            <a:r>
              <a:rPr lang="en-US" dirty="0"/>
              <a:t> 3 </a:t>
            </a:r>
            <a:r>
              <a:rPr lang="en-US" dirty="0" err="1"/>
              <a:t>ዓመት</a:t>
            </a:r>
            <a:r>
              <a:rPr lang="en-US" dirty="0"/>
              <a:t> </a:t>
            </a:r>
            <a:r>
              <a:rPr lang="en-US" dirty="0" err="1"/>
              <a:t>ይሆናል</a:t>
            </a:r>
            <a:r>
              <a:rPr lang="en-US" dirty="0"/>
              <a:t>፡፡ </a:t>
            </a:r>
            <a:r>
              <a:rPr lang="en-US" dirty="0" err="1"/>
              <a:t>ከሁለት</a:t>
            </a:r>
            <a:r>
              <a:rPr lang="en-US" dirty="0"/>
              <a:t> </a:t>
            </a:r>
            <a:r>
              <a:rPr lang="en-US" dirty="0" err="1"/>
              <a:t>ጊዜ</a:t>
            </a:r>
            <a:r>
              <a:rPr lang="en-US" dirty="0"/>
              <a:t> </a:t>
            </a:r>
            <a:r>
              <a:rPr lang="en-US" dirty="0" err="1"/>
              <a:t>በላይ</a:t>
            </a:r>
            <a:r>
              <a:rPr lang="en-US" dirty="0"/>
              <a:t> </a:t>
            </a:r>
            <a:r>
              <a:rPr lang="en-US" dirty="0" err="1"/>
              <a:t>ግን</a:t>
            </a:r>
            <a:r>
              <a:rPr lang="en-US" dirty="0"/>
              <a:t> </a:t>
            </a:r>
            <a:r>
              <a:rPr lang="en-US" dirty="0" err="1"/>
              <a:t>አንድ</a:t>
            </a:r>
            <a:r>
              <a:rPr lang="en-US" dirty="0"/>
              <a:t> </a:t>
            </a:r>
            <a:r>
              <a:rPr lang="en-US" dirty="0" err="1"/>
              <a:t>አባል</a:t>
            </a:r>
            <a:r>
              <a:rPr lang="en-US" dirty="0"/>
              <a:t> </a:t>
            </a:r>
            <a:r>
              <a:rPr lang="en-US" dirty="0" err="1"/>
              <a:t>መመረጥ</a:t>
            </a:r>
            <a:r>
              <a:rPr lang="en-US" dirty="0"/>
              <a:t> </a:t>
            </a:r>
            <a:r>
              <a:rPr lang="en-US" dirty="0" err="1"/>
              <a:t>አይችልም</a:t>
            </a:r>
            <a:r>
              <a:rPr lang="en-US" dirty="0"/>
              <a:t>፡፡</a:t>
            </a:r>
          </a:p>
          <a:p>
            <a:pPr lvl="0" algn="just">
              <a:lnSpc>
                <a:spcPct val="170000"/>
              </a:lnSpc>
            </a:pPr>
            <a:r>
              <a:rPr lang="en-US" dirty="0" err="1"/>
              <a:t>የሥራ</a:t>
            </a:r>
            <a:r>
              <a:rPr lang="en-US" dirty="0"/>
              <a:t> </a:t>
            </a:r>
            <a:r>
              <a:rPr lang="en-US" dirty="0" err="1"/>
              <a:t>ዘመናቸው</a:t>
            </a:r>
            <a:r>
              <a:rPr lang="en-US" dirty="0"/>
              <a:t> </a:t>
            </a:r>
            <a:r>
              <a:rPr lang="en-US" dirty="0" err="1"/>
              <a:t>ከማለቱ</a:t>
            </a:r>
            <a:r>
              <a:rPr lang="en-US" dirty="0"/>
              <a:t> </a:t>
            </a:r>
            <a:r>
              <a:rPr lang="en-US" dirty="0" err="1"/>
              <a:t>ከአንድ</a:t>
            </a:r>
            <a:r>
              <a:rPr lang="en-US" dirty="0"/>
              <a:t> </a:t>
            </a:r>
            <a:r>
              <a:rPr lang="en-US" dirty="0" err="1"/>
              <a:t>ወር</a:t>
            </a:r>
            <a:r>
              <a:rPr lang="en-US" dirty="0"/>
              <a:t> </a:t>
            </a:r>
            <a:r>
              <a:rPr lang="en-US" dirty="0" err="1"/>
              <a:t>በፊት</a:t>
            </a:r>
            <a:r>
              <a:rPr lang="en-US" dirty="0"/>
              <a:t> </a:t>
            </a:r>
            <a:r>
              <a:rPr lang="en-US" dirty="0" err="1"/>
              <a:t>አዲስ</a:t>
            </a:r>
            <a:r>
              <a:rPr lang="en-US" dirty="0"/>
              <a:t> </a:t>
            </a:r>
            <a:r>
              <a:rPr lang="en-US" dirty="0" err="1"/>
              <a:t>ምርጫ</a:t>
            </a:r>
            <a:r>
              <a:rPr lang="en-US" dirty="0"/>
              <a:t> </a:t>
            </a:r>
            <a:r>
              <a:rPr lang="en-US" dirty="0" err="1"/>
              <a:t>ይደረጋል</a:t>
            </a:r>
            <a:r>
              <a:rPr lang="en-US" dirty="0" smtClean="0"/>
              <a:t>፡፡</a:t>
            </a:r>
            <a:endParaRPr lang="en-US" dirty="0"/>
          </a:p>
        </p:txBody>
      </p:sp>
    </p:spTree>
    <p:extLst>
      <p:ext uri="{BB962C8B-B14F-4D97-AF65-F5344CB8AC3E}">
        <p14:creationId xmlns:p14="http://schemas.microsoft.com/office/powerpoint/2010/main" val="33596690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15400" cy="6553200"/>
          </a:xfrm>
        </p:spPr>
        <p:txBody>
          <a:bodyPr>
            <a:normAutofit fontScale="70000" lnSpcReduction="20000"/>
          </a:bodyPr>
          <a:lstStyle/>
          <a:p>
            <a:pPr algn="ctr">
              <a:lnSpc>
                <a:spcPct val="160000"/>
              </a:lnSpc>
              <a:buNone/>
            </a:pPr>
            <a:r>
              <a:rPr lang="en-US" sz="3400" b="1" dirty="0" err="1">
                <a:solidFill>
                  <a:srgbClr val="00B0F0"/>
                </a:solidFill>
              </a:rPr>
              <a:t>የአጥቢያው</a:t>
            </a:r>
            <a:r>
              <a:rPr lang="en-US" sz="3400" b="1" dirty="0">
                <a:solidFill>
                  <a:srgbClr val="00B0F0"/>
                </a:solidFill>
              </a:rPr>
              <a:t> </a:t>
            </a:r>
            <a:r>
              <a:rPr lang="en-US" sz="3400" b="1" dirty="0" err="1">
                <a:solidFill>
                  <a:srgbClr val="00B0F0"/>
                </a:solidFill>
              </a:rPr>
              <a:t>ሰበካ</a:t>
            </a:r>
            <a:r>
              <a:rPr lang="en-US" sz="3400" b="1" dirty="0">
                <a:solidFill>
                  <a:srgbClr val="00B0F0"/>
                </a:solidFill>
              </a:rPr>
              <a:t> </a:t>
            </a:r>
            <a:r>
              <a:rPr lang="en-US" sz="3400" b="1" dirty="0" err="1">
                <a:solidFill>
                  <a:srgbClr val="00B0F0"/>
                </a:solidFill>
              </a:rPr>
              <a:t>መንፈሳዊ</a:t>
            </a:r>
            <a:r>
              <a:rPr lang="en-US" sz="3400" b="1" dirty="0">
                <a:solidFill>
                  <a:srgbClr val="00B0F0"/>
                </a:solidFill>
              </a:rPr>
              <a:t> </a:t>
            </a:r>
            <a:r>
              <a:rPr lang="en-US" sz="3400" b="1" dirty="0" err="1">
                <a:solidFill>
                  <a:srgbClr val="00B0F0"/>
                </a:solidFill>
              </a:rPr>
              <a:t>ጉባኤ</a:t>
            </a:r>
            <a:r>
              <a:rPr lang="en-US" sz="3400" b="1" dirty="0">
                <a:solidFill>
                  <a:srgbClr val="00B0F0"/>
                </a:solidFill>
              </a:rPr>
              <a:t> </a:t>
            </a:r>
            <a:r>
              <a:rPr lang="en-US" sz="3400" b="1" dirty="0" err="1">
                <a:solidFill>
                  <a:srgbClr val="00B0F0"/>
                </a:solidFill>
              </a:rPr>
              <a:t>ተግባርና</a:t>
            </a:r>
            <a:r>
              <a:rPr lang="en-US" sz="3400" b="1" dirty="0">
                <a:solidFill>
                  <a:srgbClr val="00B0F0"/>
                </a:solidFill>
              </a:rPr>
              <a:t> </a:t>
            </a:r>
            <a:r>
              <a:rPr lang="en-US" sz="3400" b="1" dirty="0" err="1">
                <a:solidFill>
                  <a:srgbClr val="00B0F0"/>
                </a:solidFill>
              </a:rPr>
              <a:t>ሓላፊነት</a:t>
            </a:r>
            <a:endParaRPr lang="en-US" sz="3400" dirty="0">
              <a:solidFill>
                <a:srgbClr val="00B0F0"/>
              </a:solidFill>
            </a:endParaRPr>
          </a:p>
          <a:p>
            <a:pPr lvl="0" algn="just">
              <a:lnSpc>
                <a:spcPct val="160000"/>
              </a:lnSpc>
            </a:pPr>
            <a:r>
              <a:rPr lang="en-US" dirty="0" err="1"/>
              <a:t>የቤተ</a:t>
            </a:r>
            <a:r>
              <a:rPr lang="en-US" dirty="0"/>
              <a:t> </a:t>
            </a:r>
            <a:r>
              <a:rPr lang="en-US" dirty="0" err="1"/>
              <a:t>ክርስቲያን</a:t>
            </a:r>
            <a:r>
              <a:rPr lang="en-US" dirty="0"/>
              <a:t> </a:t>
            </a:r>
            <a:r>
              <a:rPr lang="en-US" dirty="0" err="1"/>
              <a:t>እምነትና</a:t>
            </a:r>
            <a:r>
              <a:rPr lang="en-US" dirty="0"/>
              <a:t> </a:t>
            </a:r>
            <a:r>
              <a:rPr lang="en-US" dirty="0" err="1"/>
              <a:t>ሥርዐት</a:t>
            </a:r>
            <a:r>
              <a:rPr lang="en-US" dirty="0"/>
              <a:t> </a:t>
            </a:r>
            <a:r>
              <a:rPr lang="en-US" dirty="0" err="1"/>
              <a:t>ያስጠብቃል</a:t>
            </a:r>
            <a:r>
              <a:rPr lang="en-US" dirty="0"/>
              <a:t>፡፡</a:t>
            </a:r>
          </a:p>
          <a:p>
            <a:pPr lvl="0" algn="just">
              <a:lnSpc>
                <a:spcPct val="160000"/>
              </a:lnSpc>
            </a:pPr>
            <a:r>
              <a:rPr lang="en-US" dirty="0" err="1"/>
              <a:t>ስለ</a:t>
            </a:r>
            <a:r>
              <a:rPr lang="en-US" dirty="0"/>
              <a:t> </a:t>
            </a:r>
            <a:r>
              <a:rPr lang="en-US" dirty="0" err="1"/>
              <a:t>ንዋየ</a:t>
            </a:r>
            <a:r>
              <a:rPr lang="en-US" dirty="0"/>
              <a:t> </a:t>
            </a:r>
            <a:r>
              <a:rPr lang="en-US" dirty="0" err="1"/>
              <a:t>ቅድሳት</a:t>
            </a:r>
            <a:r>
              <a:rPr lang="en-US" dirty="0"/>
              <a:t> </a:t>
            </a:r>
            <a:r>
              <a:rPr lang="en-US" dirty="0" err="1"/>
              <a:t>ስለ</a:t>
            </a:r>
            <a:r>
              <a:rPr lang="en-US" dirty="0"/>
              <a:t> </a:t>
            </a:r>
            <a:r>
              <a:rPr lang="en-US" dirty="0" err="1"/>
              <a:t>ቅዱሳት</a:t>
            </a:r>
            <a:r>
              <a:rPr lang="en-US" dirty="0"/>
              <a:t> </a:t>
            </a:r>
            <a:r>
              <a:rPr lang="en-US" dirty="0" err="1"/>
              <a:t>መጽሐፍት</a:t>
            </a:r>
            <a:r>
              <a:rPr lang="en-US" dirty="0"/>
              <a:t> </a:t>
            </a:r>
            <a:r>
              <a:rPr lang="en-US" dirty="0" err="1"/>
              <a:t>ስለ</a:t>
            </a:r>
            <a:r>
              <a:rPr lang="en-US" dirty="0"/>
              <a:t> </a:t>
            </a:r>
            <a:r>
              <a:rPr lang="en-US" dirty="0" err="1"/>
              <a:t>ልዩ</a:t>
            </a:r>
            <a:r>
              <a:rPr lang="en-US" dirty="0"/>
              <a:t> </a:t>
            </a:r>
            <a:r>
              <a:rPr lang="en-US" dirty="0" err="1"/>
              <a:t>ልዩ</a:t>
            </a:r>
            <a:r>
              <a:rPr lang="en-US" dirty="0"/>
              <a:t> </a:t>
            </a:r>
            <a:r>
              <a:rPr lang="en-US" dirty="0" err="1"/>
              <a:t>ታሪካዊ</a:t>
            </a:r>
            <a:r>
              <a:rPr lang="en-US" dirty="0"/>
              <a:t> </a:t>
            </a:r>
            <a:r>
              <a:rPr lang="en-US" dirty="0" err="1"/>
              <a:t>ቅርሶች</a:t>
            </a:r>
            <a:r>
              <a:rPr lang="en-US" dirty="0"/>
              <a:t> </a:t>
            </a:r>
            <a:r>
              <a:rPr lang="en-US" dirty="0" err="1"/>
              <a:t>አጠባበቅ</a:t>
            </a:r>
            <a:r>
              <a:rPr lang="en-US" dirty="0"/>
              <a:t> </a:t>
            </a:r>
            <a:r>
              <a:rPr lang="en-US" dirty="0" err="1"/>
              <a:t>እየመከረ</a:t>
            </a:r>
            <a:r>
              <a:rPr lang="en-US" dirty="0"/>
              <a:t> </a:t>
            </a:r>
            <a:r>
              <a:rPr lang="en-US" dirty="0" err="1"/>
              <a:t>ይወስናል</a:t>
            </a:r>
            <a:r>
              <a:rPr lang="en-US" dirty="0"/>
              <a:t>፡፡</a:t>
            </a:r>
          </a:p>
          <a:p>
            <a:pPr lvl="0" algn="just">
              <a:lnSpc>
                <a:spcPct val="160000"/>
              </a:lnSpc>
            </a:pPr>
            <a:r>
              <a:rPr lang="en-US" dirty="0" err="1"/>
              <a:t>በሰበካው</a:t>
            </a:r>
            <a:r>
              <a:rPr lang="en-US" dirty="0"/>
              <a:t> </a:t>
            </a:r>
            <a:r>
              <a:rPr lang="en-US" dirty="0" err="1"/>
              <a:t>ውስጥ</a:t>
            </a:r>
            <a:r>
              <a:rPr lang="en-US" dirty="0"/>
              <a:t> </a:t>
            </a:r>
            <a:r>
              <a:rPr lang="en-US" dirty="0" err="1"/>
              <a:t>የሚነሱትን</a:t>
            </a:r>
            <a:r>
              <a:rPr lang="en-US" dirty="0"/>
              <a:t> </a:t>
            </a:r>
            <a:r>
              <a:rPr lang="en-US" dirty="0" err="1"/>
              <a:t>የሃይማኖትና</a:t>
            </a:r>
            <a:r>
              <a:rPr lang="en-US" dirty="0"/>
              <a:t> </a:t>
            </a:r>
            <a:r>
              <a:rPr lang="en-US" dirty="0" err="1"/>
              <a:t>የምስጢራተ</a:t>
            </a:r>
            <a:r>
              <a:rPr lang="en-US" dirty="0"/>
              <a:t> </a:t>
            </a:r>
            <a:r>
              <a:rPr lang="en-US" dirty="0" err="1"/>
              <a:t>ቤተ</a:t>
            </a:r>
            <a:r>
              <a:rPr lang="en-US" dirty="0"/>
              <a:t> </a:t>
            </a:r>
            <a:r>
              <a:rPr lang="en-US" dirty="0" err="1"/>
              <a:t>ክርስቱያን</a:t>
            </a:r>
            <a:r>
              <a:rPr lang="en-US" dirty="0"/>
              <a:t> </a:t>
            </a:r>
            <a:r>
              <a:rPr lang="en-US" dirty="0" err="1"/>
              <a:t>ጉዳይ</a:t>
            </a:r>
            <a:r>
              <a:rPr lang="en-US" dirty="0"/>
              <a:t> </a:t>
            </a:r>
            <a:r>
              <a:rPr lang="en-US" dirty="0" err="1"/>
              <a:t>የሚመለከት</a:t>
            </a:r>
            <a:r>
              <a:rPr lang="en-US" dirty="0"/>
              <a:t> </a:t>
            </a:r>
            <a:r>
              <a:rPr lang="en-US" dirty="0" err="1"/>
              <a:t>ልዩ</a:t>
            </a:r>
            <a:r>
              <a:rPr lang="en-US" dirty="0"/>
              <a:t> </a:t>
            </a:r>
            <a:r>
              <a:rPr lang="en-US" dirty="0" err="1"/>
              <a:t>የካህናት</a:t>
            </a:r>
            <a:r>
              <a:rPr lang="en-US" dirty="0"/>
              <a:t> </a:t>
            </a:r>
            <a:r>
              <a:rPr lang="en-US" dirty="0" err="1"/>
              <a:t>ጉባኤ</a:t>
            </a:r>
            <a:r>
              <a:rPr lang="en-US" dirty="0"/>
              <a:t> </a:t>
            </a:r>
            <a:r>
              <a:rPr lang="en-US" dirty="0" err="1"/>
              <a:t>ይቋቋማል</a:t>
            </a:r>
            <a:r>
              <a:rPr lang="en-US" dirty="0"/>
              <a:t>፡፡</a:t>
            </a:r>
          </a:p>
          <a:p>
            <a:pPr lvl="0" algn="just">
              <a:lnSpc>
                <a:spcPct val="160000"/>
              </a:lnSpc>
            </a:pPr>
            <a:r>
              <a:rPr lang="en-US" dirty="0" err="1"/>
              <a:t>በቃል</a:t>
            </a:r>
            <a:r>
              <a:rPr lang="en-US" dirty="0"/>
              <a:t> </a:t>
            </a:r>
            <a:r>
              <a:rPr lang="en-US" dirty="0" err="1"/>
              <a:t>ኪዳን</a:t>
            </a:r>
            <a:r>
              <a:rPr lang="en-US" dirty="0"/>
              <a:t> </a:t>
            </a:r>
            <a:r>
              <a:rPr lang="en-US" dirty="0" err="1"/>
              <a:t>በተክሊልም</a:t>
            </a:r>
            <a:r>
              <a:rPr lang="en-US" dirty="0"/>
              <a:t> </a:t>
            </a:r>
            <a:r>
              <a:rPr lang="en-US" dirty="0" err="1"/>
              <a:t>በቁርባን</a:t>
            </a:r>
            <a:r>
              <a:rPr lang="en-US" dirty="0"/>
              <a:t> </a:t>
            </a:r>
            <a:r>
              <a:rPr lang="en-US" dirty="0" err="1"/>
              <a:t>በተጋቡት</a:t>
            </a:r>
            <a:r>
              <a:rPr lang="en-US" dirty="0"/>
              <a:t> </a:t>
            </a:r>
            <a:r>
              <a:rPr lang="en-US" dirty="0" err="1"/>
              <a:t>ባልና</a:t>
            </a:r>
            <a:r>
              <a:rPr lang="en-US" dirty="0"/>
              <a:t> </a:t>
            </a:r>
            <a:r>
              <a:rPr lang="en-US" dirty="0" err="1"/>
              <a:t>ሚስት</a:t>
            </a:r>
            <a:r>
              <a:rPr lang="en-US" dirty="0"/>
              <a:t> </a:t>
            </a:r>
            <a:r>
              <a:rPr lang="en-US" dirty="0" err="1"/>
              <a:t>መካከል</a:t>
            </a:r>
            <a:r>
              <a:rPr lang="en-US" dirty="0"/>
              <a:t> </a:t>
            </a:r>
            <a:r>
              <a:rPr lang="en-US" dirty="0" err="1"/>
              <a:t>የሚቀርቡትን</a:t>
            </a:r>
            <a:r>
              <a:rPr lang="en-US" dirty="0"/>
              <a:t> </a:t>
            </a:r>
            <a:r>
              <a:rPr lang="en-US" dirty="0" err="1"/>
              <a:t>ጉዳዮች</a:t>
            </a:r>
            <a:r>
              <a:rPr lang="en-US" dirty="0"/>
              <a:t> </a:t>
            </a:r>
            <a:r>
              <a:rPr lang="en-US" dirty="0" err="1"/>
              <a:t>የሚመለከት</a:t>
            </a:r>
            <a:r>
              <a:rPr lang="en-US" dirty="0"/>
              <a:t> </a:t>
            </a:r>
            <a:r>
              <a:rPr lang="en-US" dirty="0" err="1"/>
              <a:t>የካህናት</a:t>
            </a:r>
            <a:r>
              <a:rPr lang="en-US" dirty="0"/>
              <a:t> </a:t>
            </a:r>
            <a:r>
              <a:rPr lang="en-US" dirty="0" err="1"/>
              <a:t>ጉባኤ</a:t>
            </a:r>
            <a:r>
              <a:rPr lang="en-US" dirty="0"/>
              <a:t> </a:t>
            </a:r>
            <a:r>
              <a:rPr lang="en-US" dirty="0" err="1"/>
              <a:t>ያዘጋጃል</a:t>
            </a:r>
            <a:r>
              <a:rPr lang="en-US" dirty="0"/>
              <a:t>፡፡ </a:t>
            </a:r>
          </a:p>
          <a:p>
            <a:pPr lvl="0" algn="just">
              <a:lnSpc>
                <a:spcPct val="160000"/>
              </a:lnSpc>
            </a:pPr>
            <a:r>
              <a:rPr lang="en-US" dirty="0" err="1"/>
              <a:t>ስለ</a:t>
            </a:r>
            <a:r>
              <a:rPr lang="en-US" dirty="0"/>
              <a:t> </a:t>
            </a:r>
            <a:r>
              <a:rPr lang="en-US" dirty="0" err="1"/>
              <a:t>ካህናት</a:t>
            </a:r>
            <a:r>
              <a:rPr lang="en-US" dirty="0"/>
              <a:t> </a:t>
            </a:r>
            <a:r>
              <a:rPr lang="en-US" dirty="0" err="1"/>
              <a:t>አስተዳዳር</a:t>
            </a:r>
            <a:r>
              <a:rPr lang="en-US" dirty="0"/>
              <a:t> </a:t>
            </a:r>
            <a:r>
              <a:rPr lang="en-US" dirty="0" err="1"/>
              <a:t>ጉዳይ</a:t>
            </a:r>
            <a:r>
              <a:rPr lang="en-US" dirty="0"/>
              <a:t> </a:t>
            </a:r>
            <a:r>
              <a:rPr lang="en-US" dirty="0" err="1"/>
              <a:t>እያጠና</a:t>
            </a:r>
            <a:r>
              <a:rPr lang="en-US" dirty="0"/>
              <a:t> </a:t>
            </a:r>
            <a:r>
              <a:rPr lang="en-US" dirty="0" err="1"/>
              <a:t>ውሳኔ</a:t>
            </a:r>
            <a:r>
              <a:rPr lang="en-US" dirty="0"/>
              <a:t> </a:t>
            </a:r>
            <a:r>
              <a:rPr lang="en-US" dirty="0" err="1"/>
              <a:t>ይሠጣል</a:t>
            </a:r>
            <a:r>
              <a:rPr lang="en-US" dirty="0"/>
              <a:t>፡፡</a:t>
            </a:r>
          </a:p>
          <a:p>
            <a:pPr algn="ctr">
              <a:lnSpc>
                <a:spcPct val="160000"/>
              </a:lnSpc>
              <a:buNone/>
            </a:pPr>
            <a:r>
              <a:rPr lang="en-US" sz="3400" b="1" dirty="0" err="1" smtClean="0">
                <a:solidFill>
                  <a:srgbClr val="00B0F0"/>
                </a:solidFill>
              </a:rPr>
              <a:t>የሰበካው</a:t>
            </a:r>
            <a:r>
              <a:rPr lang="en-US" sz="3400" b="1" dirty="0" smtClean="0">
                <a:solidFill>
                  <a:srgbClr val="00B0F0"/>
                </a:solidFill>
              </a:rPr>
              <a:t> </a:t>
            </a:r>
            <a:r>
              <a:rPr lang="en-US" sz="3400" b="1" dirty="0" err="1">
                <a:solidFill>
                  <a:srgbClr val="00B0F0"/>
                </a:solidFill>
              </a:rPr>
              <a:t>ቤተክርስቲያን</a:t>
            </a:r>
            <a:r>
              <a:rPr lang="en-US" sz="3400" b="1" dirty="0">
                <a:solidFill>
                  <a:srgbClr val="00B0F0"/>
                </a:solidFill>
              </a:rPr>
              <a:t> </a:t>
            </a:r>
            <a:r>
              <a:rPr lang="en-US" sz="3400" b="1" dirty="0" err="1">
                <a:solidFill>
                  <a:srgbClr val="00B0F0"/>
                </a:solidFill>
              </a:rPr>
              <a:t>አስተዳዳሪ</a:t>
            </a:r>
            <a:r>
              <a:rPr lang="en-US" sz="3400" b="1" dirty="0">
                <a:solidFill>
                  <a:srgbClr val="00B0F0"/>
                </a:solidFill>
              </a:rPr>
              <a:t> </a:t>
            </a:r>
            <a:r>
              <a:rPr lang="en-US" sz="3400" b="1" dirty="0" err="1">
                <a:solidFill>
                  <a:srgbClr val="00B0F0"/>
                </a:solidFill>
              </a:rPr>
              <a:t>ሥልጣንና</a:t>
            </a:r>
            <a:r>
              <a:rPr lang="en-US" sz="3400" b="1" dirty="0">
                <a:solidFill>
                  <a:srgbClr val="00B0F0"/>
                </a:solidFill>
              </a:rPr>
              <a:t> </a:t>
            </a:r>
            <a:r>
              <a:rPr lang="en-US" sz="3400" b="1" dirty="0" err="1">
                <a:solidFill>
                  <a:srgbClr val="00B0F0"/>
                </a:solidFill>
              </a:rPr>
              <a:t>ተግባር</a:t>
            </a:r>
            <a:endParaRPr lang="en-US" sz="3400" dirty="0">
              <a:solidFill>
                <a:srgbClr val="00B0F0"/>
              </a:solidFill>
            </a:endParaRPr>
          </a:p>
          <a:p>
            <a:pPr algn="just">
              <a:lnSpc>
                <a:spcPct val="160000"/>
              </a:lnSpc>
            </a:pPr>
            <a:r>
              <a:rPr lang="en-US" dirty="0"/>
              <a:t> </a:t>
            </a:r>
            <a:r>
              <a:rPr lang="en-US" dirty="0" err="1" smtClean="0"/>
              <a:t>በሰበካው</a:t>
            </a:r>
            <a:r>
              <a:rPr lang="en-US" dirty="0" smtClean="0"/>
              <a:t> </a:t>
            </a:r>
            <a:r>
              <a:rPr lang="en-US" dirty="0" err="1"/>
              <a:t>ቤተክርስቲያን</a:t>
            </a:r>
            <a:r>
              <a:rPr lang="en-US" dirty="0"/>
              <a:t> </a:t>
            </a:r>
            <a:r>
              <a:rPr lang="en-US" dirty="0" err="1"/>
              <a:t>ላለው</a:t>
            </a:r>
            <a:r>
              <a:rPr lang="en-US" dirty="0"/>
              <a:t> </a:t>
            </a:r>
            <a:r>
              <a:rPr lang="en-US" dirty="0" err="1"/>
              <a:t>አስተዳደር</a:t>
            </a:r>
            <a:r>
              <a:rPr lang="en-US" dirty="0"/>
              <a:t> </a:t>
            </a:r>
            <a:r>
              <a:rPr lang="en-US" dirty="0" err="1"/>
              <a:t>ሓላፊና</a:t>
            </a:r>
            <a:r>
              <a:rPr lang="en-US" dirty="0"/>
              <a:t> </a:t>
            </a:r>
            <a:r>
              <a:rPr lang="en-US" dirty="0" err="1"/>
              <a:t>ተጠሪ</a:t>
            </a:r>
            <a:r>
              <a:rPr lang="en-US" dirty="0"/>
              <a:t> </a:t>
            </a:r>
            <a:r>
              <a:rPr lang="en-US" dirty="0" err="1"/>
              <a:t>ነው</a:t>
            </a:r>
            <a:r>
              <a:rPr lang="en-US" dirty="0"/>
              <a:t>፡፡</a:t>
            </a:r>
          </a:p>
          <a:p>
            <a:pPr lvl="0" algn="just">
              <a:lnSpc>
                <a:spcPct val="160000"/>
              </a:lnSpc>
            </a:pPr>
            <a:r>
              <a:rPr lang="en-US" dirty="0" err="1"/>
              <a:t>በሰበካው</a:t>
            </a:r>
            <a:r>
              <a:rPr lang="en-US" dirty="0"/>
              <a:t> </a:t>
            </a:r>
            <a:r>
              <a:rPr lang="en-US" dirty="0" err="1"/>
              <a:t>ውስጥ</a:t>
            </a:r>
            <a:r>
              <a:rPr lang="en-US" dirty="0"/>
              <a:t> </a:t>
            </a:r>
            <a:r>
              <a:rPr lang="en-US" dirty="0" err="1"/>
              <a:t>የስብከተ</a:t>
            </a:r>
            <a:r>
              <a:rPr lang="en-US" dirty="0"/>
              <a:t> </a:t>
            </a:r>
            <a:r>
              <a:rPr lang="en-US" dirty="0" err="1"/>
              <a:t>ወንጌል</a:t>
            </a:r>
            <a:r>
              <a:rPr lang="en-US" dirty="0"/>
              <a:t> </a:t>
            </a:r>
            <a:r>
              <a:rPr lang="en-US" dirty="0" err="1"/>
              <a:t>የትምህርት</a:t>
            </a:r>
            <a:r>
              <a:rPr lang="en-US" dirty="0"/>
              <a:t> </a:t>
            </a:r>
            <a:r>
              <a:rPr lang="en-US" dirty="0" err="1"/>
              <a:t>የካህናት</a:t>
            </a:r>
            <a:r>
              <a:rPr lang="en-US" dirty="0"/>
              <a:t> </a:t>
            </a:r>
            <a:r>
              <a:rPr lang="en-US" dirty="0" err="1"/>
              <a:t>አገልግሎት</a:t>
            </a:r>
            <a:r>
              <a:rPr lang="en-US" dirty="0"/>
              <a:t> </a:t>
            </a:r>
            <a:r>
              <a:rPr lang="en-US" dirty="0" err="1"/>
              <a:t>የሰ</a:t>
            </a:r>
            <a:r>
              <a:rPr lang="en-US" dirty="0"/>
              <a:t>/ት/</a:t>
            </a:r>
            <a:r>
              <a:rPr lang="en-US" dirty="0" err="1"/>
              <a:t>ቤት</a:t>
            </a:r>
            <a:r>
              <a:rPr lang="en-US" dirty="0"/>
              <a:t> </a:t>
            </a:r>
            <a:r>
              <a:rPr lang="en-US" dirty="0" err="1"/>
              <a:t>የምግባር</a:t>
            </a:r>
            <a:r>
              <a:rPr lang="en-US" dirty="0"/>
              <a:t> </a:t>
            </a:r>
            <a:r>
              <a:rPr lang="en-US" dirty="0" err="1"/>
              <a:t>ሠናይና</a:t>
            </a:r>
            <a:r>
              <a:rPr lang="en-US" dirty="0"/>
              <a:t> </a:t>
            </a:r>
            <a:r>
              <a:rPr lang="en-US" dirty="0" err="1"/>
              <a:t>የማኅበራዊ</a:t>
            </a:r>
            <a:r>
              <a:rPr lang="en-US" dirty="0"/>
              <a:t> </a:t>
            </a:r>
            <a:r>
              <a:rPr lang="en-US" dirty="0" err="1"/>
              <a:t>ኑሮ</a:t>
            </a:r>
            <a:r>
              <a:rPr lang="en-US" dirty="0"/>
              <a:t> </a:t>
            </a:r>
            <a:r>
              <a:rPr lang="en-US" dirty="0" err="1"/>
              <a:t>አገልግሎቶች</a:t>
            </a:r>
            <a:r>
              <a:rPr lang="en-US" dirty="0"/>
              <a:t> </a:t>
            </a:r>
            <a:r>
              <a:rPr lang="en-US" dirty="0" err="1"/>
              <a:t>ይሳተፋሉ</a:t>
            </a:r>
            <a:r>
              <a:rPr lang="en-US" dirty="0"/>
              <a:t> </a:t>
            </a:r>
          </a:p>
        </p:txBody>
      </p:sp>
    </p:spTree>
    <p:extLst>
      <p:ext uri="{BB962C8B-B14F-4D97-AF65-F5344CB8AC3E}">
        <p14:creationId xmlns:p14="http://schemas.microsoft.com/office/powerpoint/2010/main" val="6827553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2237"/>
            <a:ext cx="8763000" cy="6507163"/>
          </a:xfrm>
        </p:spPr>
        <p:txBody>
          <a:bodyPr>
            <a:normAutofit fontScale="77500" lnSpcReduction="20000"/>
          </a:bodyPr>
          <a:lstStyle/>
          <a:p>
            <a:pPr lvl="0" algn="just">
              <a:lnSpc>
                <a:spcPct val="160000"/>
              </a:lnSpc>
            </a:pPr>
            <a:r>
              <a:rPr lang="en-US" dirty="0" err="1" smtClean="0"/>
              <a:t>የቤተ</a:t>
            </a:r>
            <a:r>
              <a:rPr lang="en-US" dirty="0" smtClean="0"/>
              <a:t> </a:t>
            </a:r>
            <a:r>
              <a:rPr lang="en-US" dirty="0" err="1" smtClean="0"/>
              <a:t>ክርስቲያን</a:t>
            </a:r>
            <a:r>
              <a:rPr lang="en-US" dirty="0" smtClean="0"/>
              <a:t> </a:t>
            </a:r>
            <a:r>
              <a:rPr lang="en-US" dirty="0" err="1" smtClean="0"/>
              <a:t>አገልጋዮች</a:t>
            </a:r>
            <a:r>
              <a:rPr lang="en-US" dirty="0" smtClean="0"/>
              <a:t> </a:t>
            </a:r>
            <a:r>
              <a:rPr lang="en-US" dirty="0" err="1" smtClean="0"/>
              <a:t>ካህናትና</a:t>
            </a:r>
            <a:r>
              <a:rPr lang="en-US" dirty="0" smtClean="0"/>
              <a:t> </a:t>
            </a:r>
            <a:r>
              <a:rPr lang="en-US" dirty="0" err="1" smtClean="0"/>
              <a:t>ምእመናን</a:t>
            </a:r>
            <a:r>
              <a:rPr lang="en-US" dirty="0" smtClean="0"/>
              <a:t> </a:t>
            </a:r>
            <a:r>
              <a:rPr lang="en-US" dirty="0" err="1" smtClean="0"/>
              <a:t>መታወቂያ</a:t>
            </a:r>
            <a:r>
              <a:rPr lang="en-US" dirty="0" smtClean="0"/>
              <a:t> </a:t>
            </a:r>
            <a:r>
              <a:rPr lang="en-US" dirty="0" err="1" smtClean="0"/>
              <a:t>ያላቸው</a:t>
            </a:r>
            <a:r>
              <a:rPr lang="en-US" dirty="0" smtClean="0"/>
              <a:t> </a:t>
            </a:r>
            <a:r>
              <a:rPr lang="en-US" dirty="0" err="1" smtClean="0"/>
              <a:t>መሆናቸውንና</a:t>
            </a:r>
            <a:r>
              <a:rPr lang="en-US" dirty="0" smtClean="0"/>
              <a:t> </a:t>
            </a:r>
            <a:r>
              <a:rPr lang="en-US" dirty="0" err="1" smtClean="0"/>
              <a:t>አለመሆናቸውን</a:t>
            </a:r>
            <a:r>
              <a:rPr lang="en-US" dirty="0" smtClean="0"/>
              <a:t> </a:t>
            </a:r>
            <a:r>
              <a:rPr lang="en-US" dirty="0" err="1" smtClean="0"/>
              <a:t>መመዝገባቸውን</a:t>
            </a:r>
            <a:r>
              <a:rPr lang="en-US" dirty="0" smtClean="0"/>
              <a:t> </a:t>
            </a:r>
            <a:r>
              <a:rPr lang="en-US" dirty="0" err="1" smtClean="0"/>
              <a:t>የጥምቀት</a:t>
            </a:r>
            <a:r>
              <a:rPr lang="en-US" dirty="0" smtClean="0"/>
              <a:t>፣ </a:t>
            </a:r>
            <a:r>
              <a:rPr lang="en-US" dirty="0" err="1" smtClean="0"/>
              <a:t>የጋብቻ</a:t>
            </a:r>
            <a:r>
              <a:rPr lang="en-US" dirty="0" smtClean="0"/>
              <a:t> </a:t>
            </a:r>
            <a:r>
              <a:rPr lang="en-US" dirty="0" err="1" smtClean="0"/>
              <a:t>የሙታን</a:t>
            </a:r>
            <a:r>
              <a:rPr lang="en-US" dirty="0" smtClean="0"/>
              <a:t> </a:t>
            </a:r>
            <a:r>
              <a:rPr lang="en-US" dirty="0" err="1" smtClean="0"/>
              <a:t>መዛግብት</a:t>
            </a:r>
            <a:r>
              <a:rPr lang="en-US" dirty="0" smtClean="0"/>
              <a:t> </a:t>
            </a:r>
            <a:r>
              <a:rPr lang="en-US" dirty="0" err="1" smtClean="0"/>
              <a:t>እየተሠራላቸው</a:t>
            </a:r>
            <a:r>
              <a:rPr lang="en-US" dirty="0" smtClean="0"/>
              <a:t> </a:t>
            </a:r>
            <a:r>
              <a:rPr lang="en-US" dirty="0" err="1" smtClean="0"/>
              <a:t>መሆናቸውን</a:t>
            </a:r>
            <a:r>
              <a:rPr lang="en-US" dirty="0" smtClean="0"/>
              <a:t> </a:t>
            </a:r>
            <a:r>
              <a:rPr lang="en-US" dirty="0" err="1" smtClean="0"/>
              <a:t>ያረጋገጣል</a:t>
            </a:r>
            <a:r>
              <a:rPr lang="en-US" dirty="0" smtClean="0"/>
              <a:t>፡፡</a:t>
            </a:r>
          </a:p>
          <a:p>
            <a:pPr lvl="0" algn="just">
              <a:lnSpc>
                <a:spcPct val="160000"/>
              </a:lnSpc>
            </a:pPr>
            <a:r>
              <a:rPr lang="en-US" dirty="0" err="1" smtClean="0"/>
              <a:t>የሰባኪያን</a:t>
            </a:r>
            <a:r>
              <a:rPr lang="en-US" dirty="0" smtClean="0"/>
              <a:t> </a:t>
            </a:r>
            <a:r>
              <a:rPr lang="en-US" dirty="0" err="1" smtClean="0"/>
              <a:t>ምእመናን</a:t>
            </a:r>
            <a:r>
              <a:rPr lang="en-US" dirty="0" smtClean="0"/>
              <a:t> </a:t>
            </a:r>
            <a:r>
              <a:rPr lang="en-US" dirty="0" err="1" smtClean="0"/>
              <a:t>ኦርቶዶክስ</a:t>
            </a:r>
            <a:r>
              <a:rPr lang="en-US" dirty="0" smtClean="0"/>
              <a:t> </a:t>
            </a:r>
            <a:r>
              <a:rPr lang="en-US" dirty="0" err="1" smtClean="0"/>
              <a:t>ተዋሕዶ</a:t>
            </a:r>
            <a:r>
              <a:rPr lang="en-US" dirty="0" smtClean="0"/>
              <a:t> </a:t>
            </a:r>
            <a:r>
              <a:rPr lang="en-US" dirty="0" err="1" smtClean="0"/>
              <a:t>ምግባርና</a:t>
            </a:r>
            <a:r>
              <a:rPr lang="en-US" dirty="0" smtClean="0"/>
              <a:t> </a:t>
            </a:r>
            <a:r>
              <a:rPr lang="en-US" dirty="0" err="1" smtClean="0"/>
              <a:t>ሃይማኖት</a:t>
            </a:r>
            <a:r>
              <a:rPr lang="en-US" dirty="0" smtClean="0"/>
              <a:t> </a:t>
            </a:r>
            <a:r>
              <a:rPr lang="en-US" dirty="0" err="1" smtClean="0"/>
              <a:t>እንዳይወጡ</a:t>
            </a:r>
            <a:r>
              <a:rPr lang="en-US" dirty="0" smtClean="0"/>
              <a:t> </a:t>
            </a:r>
            <a:r>
              <a:rPr lang="en-US" dirty="0" err="1" smtClean="0"/>
              <a:t>ይጠብቃል</a:t>
            </a:r>
            <a:r>
              <a:rPr lang="en-US" dirty="0" smtClean="0"/>
              <a:t> </a:t>
            </a:r>
            <a:r>
              <a:rPr lang="en-US" dirty="0" err="1" smtClean="0"/>
              <a:t>ያስጠብቃል</a:t>
            </a:r>
            <a:r>
              <a:rPr lang="en-US" dirty="0" smtClean="0"/>
              <a:t>፡፡ </a:t>
            </a:r>
            <a:r>
              <a:rPr lang="en-US" dirty="0" err="1" smtClean="0"/>
              <a:t>በጠቅላላው</a:t>
            </a:r>
            <a:r>
              <a:rPr lang="en-US" dirty="0" smtClean="0"/>
              <a:t> </a:t>
            </a:r>
            <a:r>
              <a:rPr lang="en-US" dirty="0" err="1" smtClean="0"/>
              <a:t>ካህናትን</a:t>
            </a:r>
            <a:r>
              <a:rPr lang="en-US" dirty="0" smtClean="0"/>
              <a:t> </a:t>
            </a:r>
            <a:r>
              <a:rPr lang="en-US" dirty="0" err="1" smtClean="0"/>
              <a:t>ይልቁንም</a:t>
            </a:r>
            <a:r>
              <a:rPr lang="en-US" dirty="0" smtClean="0"/>
              <a:t> </a:t>
            </a:r>
            <a:r>
              <a:rPr lang="en-US" dirty="0" err="1" smtClean="0"/>
              <a:t>የንስሐ</a:t>
            </a:r>
            <a:r>
              <a:rPr lang="en-US" dirty="0" smtClean="0"/>
              <a:t> </a:t>
            </a:r>
            <a:r>
              <a:rPr lang="en-US" dirty="0" err="1" smtClean="0"/>
              <a:t>አባቶችን</a:t>
            </a:r>
            <a:r>
              <a:rPr lang="en-US" dirty="0" smtClean="0"/>
              <a:t> </a:t>
            </a:r>
            <a:r>
              <a:rPr lang="en-US" dirty="0" err="1" smtClean="0"/>
              <a:t>በጥበቃው</a:t>
            </a:r>
            <a:r>
              <a:rPr lang="en-US" dirty="0" smtClean="0"/>
              <a:t> </a:t>
            </a:r>
            <a:r>
              <a:rPr lang="en-US" dirty="0" err="1" smtClean="0"/>
              <a:t>ተግባር</a:t>
            </a:r>
            <a:r>
              <a:rPr lang="en-US" dirty="0" smtClean="0"/>
              <a:t> </a:t>
            </a:r>
            <a:r>
              <a:rPr lang="en-US" dirty="0" err="1" smtClean="0"/>
              <a:t>እንዲጠነክሩ</a:t>
            </a:r>
            <a:r>
              <a:rPr lang="en-US" dirty="0" smtClean="0"/>
              <a:t> </a:t>
            </a:r>
            <a:r>
              <a:rPr lang="en-US" dirty="0" err="1" smtClean="0"/>
              <a:t>መመሪያ</a:t>
            </a:r>
            <a:r>
              <a:rPr lang="en-US" dirty="0" smtClean="0"/>
              <a:t> </a:t>
            </a:r>
            <a:r>
              <a:rPr lang="en-US" dirty="0" err="1" smtClean="0"/>
              <a:t>ይሠጣል</a:t>
            </a:r>
            <a:r>
              <a:rPr lang="en-US" dirty="0" smtClean="0"/>
              <a:t>፡፡ </a:t>
            </a:r>
            <a:r>
              <a:rPr lang="en-US" dirty="0" err="1" smtClean="0"/>
              <a:t>ይቆጣጠራል</a:t>
            </a:r>
            <a:r>
              <a:rPr lang="en-US" dirty="0" smtClean="0"/>
              <a:t>፡፡</a:t>
            </a:r>
          </a:p>
          <a:p>
            <a:pPr lvl="0" algn="just">
              <a:lnSpc>
                <a:spcPct val="160000"/>
              </a:lnSpc>
            </a:pPr>
            <a:r>
              <a:rPr lang="en-US" dirty="0" err="1" smtClean="0"/>
              <a:t>የቤተ</a:t>
            </a:r>
            <a:r>
              <a:rPr lang="en-US" dirty="0" smtClean="0"/>
              <a:t> </a:t>
            </a:r>
            <a:r>
              <a:rPr lang="en-US" dirty="0" err="1" smtClean="0"/>
              <a:t>ክርስቲያኑ</a:t>
            </a:r>
            <a:r>
              <a:rPr lang="en-US" dirty="0" smtClean="0"/>
              <a:t> </a:t>
            </a:r>
            <a:r>
              <a:rPr lang="en-US" dirty="0" err="1" smtClean="0"/>
              <a:t>ገቢ</a:t>
            </a:r>
            <a:r>
              <a:rPr lang="en-US" dirty="0" smtClean="0"/>
              <a:t> </a:t>
            </a:r>
            <a:r>
              <a:rPr lang="en-US" dirty="0" err="1" smtClean="0"/>
              <a:t>በትክክል</a:t>
            </a:r>
            <a:r>
              <a:rPr lang="en-US" dirty="0" smtClean="0"/>
              <a:t> </a:t>
            </a:r>
            <a:r>
              <a:rPr lang="en-US" dirty="0" err="1" smtClean="0"/>
              <a:t>እንዲሰበሰብ</a:t>
            </a:r>
            <a:r>
              <a:rPr lang="en-US" dirty="0" smtClean="0"/>
              <a:t> </a:t>
            </a:r>
            <a:r>
              <a:rPr lang="en-US" dirty="0" err="1" smtClean="0"/>
              <a:t>ገንዘብና</a:t>
            </a:r>
            <a:r>
              <a:rPr lang="en-US" dirty="0" smtClean="0"/>
              <a:t> </a:t>
            </a:r>
            <a:r>
              <a:rPr lang="en-US" dirty="0" err="1" smtClean="0"/>
              <a:t>ማናቸውንም</a:t>
            </a:r>
            <a:r>
              <a:rPr lang="en-US" dirty="0" smtClean="0"/>
              <a:t> </a:t>
            </a:r>
            <a:r>
              <a:rPr lang="en-US" dirty="0" err="1" smtClean="0"/>
              <a:t>የሚንቀሳቀስና</a:t>
            </a:r>
            <a:r>
              <a:rPr lang="en-US" dirty="0" smtClean="0"/>
              <a:t> </a:t>
            </a:r>
            <a:r>
              <a:rPr lang="en-US" dirty="0" err="1" smtClean="0"/>
              <a:t>የማይንቀሳቀስ</a:t>
            </a:r>
            <a:r>
              <a:rPr lang="en-US" dirty="0" smtClean="0"/>
              <a:t> </a:t>
            </a:r>
            <a:r>
              <a:rPr lang="en-US" dirty="0" err="1" smtClean="0"/>
              <a:t>ሀብትና</a:t>
            </a:r>
            <a:r>
              <a:rPr lang="en-US" dirty="0" smtClean="0"/>
              <a:t> </a:t>
            </a:r>
            <a:r>
              <a:rPr lang="en-US" dirty="0" err="1" smtClean="0"/>
              <a:t>ንብረት</a:t>
            </a:r>
            <a:r>
              <a:rPr lang="en-US" dirty="0" smtClean="0"/>
              <a:t> </a:t>
            </a:r>
            <a:r>
              <a:rPr lang="en-US" dirty="0" err="1" smtClean="0"/>
              <a:t>እንዲጠበቅና</a:t>
            </a:r>
            <a:r>
              <a:rPr lang="en-US" dirty="0" smtClean="0"/>
              <a:t> </a:t>
            </a:r>
            <a:r>
              <a:rPr lang="en-US" dirty="0" err="1" smtClean="0"/>
              <a:t>በአስተዳደሩ</a:t>
            </a:r>
            <a:r>
              <a:rPr lang="en-US" dirty="0" smtClean="0"/>
              <a:t> </a:t>
            </a:r>
            <a:r>
              <a:rPr lang="en-US" dirty="0" err="1" smtClean="0"/>
              <a:t>ጉባኤ</a:t>
            </a:r>
            <a:r>
              <a:rPr lang="en-US" dirty="0" smtClean="0"/>
              <a:t> </a:t>
            </a:r>
            <a:r>
              <a:rPr lang="en-US" dirty="0" err="1" smtClean="0"/>
              <a:t>እየታየ</a:t>
            </a:r>
            <a:r>
              <a:rPr lang="en-US" dirty="0" smtClean="0"/>
              <a:t> </a:t>
            </a:r>
            <a:r>
              <a:rPr lang="en-US" dirty="0" err="1" smtClean="0"/>
              <a:t>በሚወስናቸው</a:t>
            </a:r>
            <a:r>
              <a:rPr lang="en-US" dirty="0" smtClean="0"/>
              <a:t> </a:t>
            </a:r>
            <a:r>
              <a:rPr lang="en-US" dirty="0" err="1" smtClean="0"/>
              <a:t>መሰረት</a:t>
            </a:r>
            <a:r>
              <a:rPr lang="en-US" dirty="0" smtClean="0"/>
              <a:t> </a:t>
            </a:r>
            <a:r>
              <a:rPr lang="en-US" dirty="0" err="1" smtClean="0"/>
              <a:t>በተገቢው</a:t>
            </a:r>
            <a:r>
              <a:rPr lang="en-US" dirty="0" smtClean="0"/>
              <a:t> </a:t>
            </a:r>
            <a:r>
              <a:rPr lang="en-US" dirty="0" err="1" smtClean="0"/>
              <a:t>ሥራ</a:t>
            </a:r>
            <a:r>
              <a:rPr lang="en-US" dirty="0" smtClean="0"/>
              <a:t> </a:t>
            </a:r>
            <a:r>
              <a:rPr lang="en-US" dirty="0" err="1" smtClean="0"/>
              <a:t>ላይ</a:t>
            </a:r>
            <a:r>
              <a:rPr lang="en-US" dirty="0" smtClean="0"/>
              <a:t> </a:t>
            </a:r>
            <a:r>
              <a:rPr lang="en-US" dirty="0" err="1" smtClean="0"/>
              <a:t>መዋሉን</a:t>
            </a:r>
            <a:r>
              <a:rPr lang="en-US" dirty="0" smtClean="0"/>
              <a:t> </a:t>
            </a:r>
            <a:r>
              <a:rPr lang="en-US" dirty="0" err="1" smtClean="0"/>
              <a:t>ይመለከታል</a:t>
            </a:r>
            <a:r>
              <a:rPr lang="en-US" dirty="0" smtClean="0"/>
              <a:t>፡፡</a:t>
            </a:r>
          </a:p>
          <a:p>
            <a:pPr lvl="0" algn="just">
              <a:lnSpc>
                <a:spcPct val="160000"/>
              </a:lnSpc>
            </a:pPr>
            <a:r>
              <a:rPr lang="en-US" dirty="0" err="1" smtClean="0"/>
              <a:t>የአስተዳደሩ</a:t>
            </a:r>
            <a:r>
              <a:rPr lang="en-US" dirty="0" smtClean="0"/>
              <a:t> </a:t>
            </a:r>
            <a:r>
              <a:rPr lang="en-US" dirty="0" err="1" smtClean="0"/>
              <a:t>ጉባኤ</a:t>
            </a:r>
            <a:r>
              <a:rPr lang="en-US" dirty="0" smtClean="0"/>
              <a:t> </a:t>
            </a:r>
            <a:r>
              <a:rPr lang="en-US" dirty="0" err="1" smtClean="0"/>
              <a:t>እንዲሰበስብ</a:t>
            </a:r>
            <a:r>
              <a:rPr lang="en-US" dirty="0" smtClean="0"/>
              <a:t> </a:t>
            </a:r>
            <a:r>
              <a:rPr lang="en-US" dirty="0" err="1" smtClean="0"/>
              <a:t>ጥሪ</a:t>
            </a:r>
            <a:r>
              <a:rPr lang="en-US" dirty="0" smtClean="0"/>
              <a:t> </a:t>
            </a:r>
            <a:r>
              <a:rPr lang="en-US" dirty="0" err="1" smtClean="0"/>
              <a:t>ያደርጋል</a:t>
            </a:r>
            <a:r>
              <a:rPr lang="en-US" dirty="0" smtClean="0"/>
              <a:t>፡፡ </a:t>
            </a:r>
          </a:p>
          <a:p>
            <a:pPr lvl="0" algn="just">
              <a:lnSpc>
                <a:spcPct val="160000"/>
              </a:lnSpc>
            </a:pPr>
            <a:r>
              <a:rPr lang="en-US" dirty="0" err="1" smtClean="0"/>
              <a:t>የሰበካ</a:t>
            </a:r>
            <a:r>
              <a:rPr lang="en-US" dirty="0" smtClean="0"/>
              <a:t> </a:t>
            </a:r>
            <a:r>
              <a:rPr lang="en-US" dirty="0" err="1" smtClean="0"/>
              <a:t>ጉባኤ</a:t>
            </a:r>
            <a:r>
              <a:rPr lang="en-US" dirty="0" smtClean="0"/>
              <a:t> </a:t>
            </a:r>
            <a:r>
              <a:rPr lang="en-US" dirty="0" err="1" smtClean="0"/>
              <a:t>አባላትን</a:t>
            </a:r>
            <a:r>
              <a:rPr lang="en-US" dirty="0" smtClean="0"/>
              <a:t> </a:t>
            </a:r>
            <a:r>
              <a:rPr lang="en-US" dirty="0" err="1" smtClean="0"/>
              <a:t>ምርጫ</a:t>
            </a:r>
            <a:r>
              <a:rPr lang="en-US" dirty="0" smtClean="0"/>
              <a:t> </a:t>
            </a:r>
            <a:r>
              <a:rPr lang="en-US" dirty="0" err="1" smtClean="0"/>
              <a:t>እንዲፀድቅ</a:t>
            </a:r>
            <a:r>
              <a:rPr lang="en-US" dirty="0" smtClean="0"/>
              <a:t> </a:t>
            </a:r>
            <a:r>
              <a:rPr lang="en-US" dirty="0" err="1" smtClean="0"/>
              <a:t>ለወረዳው</a:t>
            </a:r>
            <a:r>
              <a:rPr lang="en-US" dirty="0" smtClean="0"/>
              <a:t> </a:t>
            </a:r>
            <a:r>
              <a:rPr lang="en-US" dirty="0" err="1" smtClean="0"/>
              <a:t>ቤተክህነት</a:t>
            </a:r>
            <a:r>
              <a:rPr lang="en-US" dirty="0" smtClean="0"/>
              <a:t> </a:t>
            </a:r>
            <a:r>
              <a:rPr lang="en-US" dirty="0" err="1" smtClean="0"/>
              <a:t>ያቀርባል</a:t>
            </a:r>
            <a:r>
              <a:rPr lang="en-US" dirty="0" smtClean="0"/>
              <a:t>፡፡</a:t>
            </a:r>
            <a:endParaRPr lang="en-US" dirty="0"/>
          </a:p>
        </p:txBody>
      </p:sp>
    </p:spTree>
    <p:extLst>
      <p:ext uri="{BB962C8B-B14F-4D97-AF65-F5344CB8AC3E}">
        <p14:creationId xmlns:p14="http://schemas.microsoft.com/office/powerpoint/2010/main" val="24106889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77500" lnSpcReduction="20000"/>
          </a:bodyPr>
          <a:lstStyle/>
          <a:p>
            <a:pPr algn="ctr">
              <a:lnSpc>
                <a:spcPct val="160000"/>
              </a:lnSpc>
              <a:buNone/>
            </a:pPr>
            <a:r>
              <a:rPr lang="en-US" b="1" dirty="0" err="1">
                <a:solidFill>
                  <a:srgbClr val="00B0F0"/>
                </a:solidFill>
              </a:rPr>
              <a:t>ስለ</a:t>
            </a:r>
            <a:r>
              <a:rPr lang="en-US" b="1" dirty="0">
                <a:solidFill>
                  <a:srgbClr val="00B0F0"/>
                </a:solidFill>
              </a:rPr>
              <a:t> </a:t>
            </a:r>
            <a:r>
              <a:rPr lang="en-US" b="1" dirty="0" err="1">
                <a:solidFill>
                  <a:srgbClr val="00B0F0"/>
                </a:solidFill>
              </a:rPr>
              <a:t>ገዳማት</a:t>
            </a:r>
            <a:r>
              <a:rPr lang="en-US" b="1" dirty="0">
                <a:solidFill>
                  <a:srgbClr val="00B0F0"/>
                </a:solidFill>
              </a:rPr>
              <a:t> </a:t>
            </a:r>
            <a:r>
              <a:rPr lang="en-US" b="1" dirty="0" err="1">
                <a:solidFill>
                  <a:srgbClr val="00B0F0"/>
                </a:solidFill>
              </a:rPr>
              <a:t>አስተዳደርና</a:t>
            </a:r>
            <a:r>
              <a:rPr lang="en-US" b="1" dirty="0">
                <a:solidFill>
                  <a:srgbClr val="00B0F0"/>
                </a:solidFill>
              </a:rPr>
              <a:t> </a:t>
            </a:r>
            <a:r>
              <a:rPr lang="en-US" b="1" dirty="0" err="1">
                <a:solidFill>
                  <a:srgbClr val="00B0F0"/>
                </a:solidFill>
              </a:rPr>
              <a:t>ሥርዐተ</a:t>
            </a:r>
            <a:r>
              <a:rPr lang="en-US" b="1" dirty="0">
                <a:solidFill>
                  <a:srgbClr val="00B0F0"/>
                </a:solidFill>
              </a:rPr>
              <a:t> </a:t>
            </a:r>
            <a:r>
              <a:rPr lang="en-US" b="1" dirty="0" err="1">
                <a:solidFill>
                  <a:srgbClr val="00B0F0"/>
                </a:solidFill>
              </a:rPr>
              <a:t>ምንኩስና</a:t>
            </a:r>
            <a:endParaRPr lang="en-US" dirty="0">
              <a:solidFill>
                <a:srgbClr val="00B0F0"/>
              </a:solidFill>
            </a:endParaRPr>
          </a:p>
          <a:p>
            <a:pPr algn="ctr">
              <a:lnSpc>
                <a:spcPct val="160000"/>
              </a:lnSpc>
              <a:buNone/>
            </a:pPr>
            <a:r>
              <a:rPr lang="en-US" b="1" dirty="0" err="1" smtClean="0">
                <a:solidFill>
                  <a:srgbClr val="00B0F0"/>
                </a:solidFill>
              </a:rPr>
              <a:t>የገዳማት</a:t>
            </a:r>
            <a:r>
              <a:rPr lang="en-US" b="1" dirty="0" smtClean="0">
                <a:solidFill>
                  <a:srgbClr val="00B0F0"/>
                </a:solidFill>
              </a:rPr>
              <a:t> </a:t>
            </a:r>
            <a:r>
              <a:rPr lang="en-US" b="1" dirty="0" err="1">
                <a:solidFill>
                  <a:srgbClr val="00B0F0"/>
                </a:solidFill>
              </a:rPr>
              <a:t>አስተዳዳር</a:t>
            </a:r>
            <a:endParaRPr lang="en-US" dirty="0">
              <a:solidFill>
                <a:srgbClr val="00B0F0"/>
              </a:solidFill>
            </a:endParaRPr>
          </a:p>
          <a:p>
            <a:pPr lvl="0" algn="just">
              <a:lnSpc>
                <a:spcPct val="160000"/>
              </a:lnSpc>
            </a:pPr>
            <a:r>
              <a:rPr lang="en-US" dirty="0" err="1"/>
              <a:t>የአንድነት</a:t>
            </a:r>
            <a:r>
              <a:rPr lang="en-US" dirty="0"/>
              <a:t> </a:t>
            </a:r>
            <a:r>
              <a:rPr lang="en-US" dirty="0" err="1"/>
              <a:t>ገዳማት</a:t>
            </a:r>
            <a:r>
              <a:rPr lang="en-US" dirty="0"/>
              <a:t> </a:t>
            </a:r>
            <a:r>
              <a:rPr lang="en-US" dirty="0" err="1"/>
              <a:t>የሚተዳደሩበት</a:t>
            </a:r>
            <a:r>
              <a:rPr lang="en-US" dirty="0"/>
              <a:t> </a:t>
            </a:r>
            <a:r>
              <a:rPr lang="en-US" dirty="0" err="1"/>
              <a:t>ራሱን</a:t>
            </a:r>
            <a:r>
              <a:rPr lang="en-US" dirty="0"/>
              <a:t> </a:t>
            </a:r>
            <a:r>
              <a:rPr lang="en-US" dirty="0" err="1"/>
              <a:t>የቻለ</a:t>
            </a:r>
            <a:r>
              <a:rPr lang="en-US" dirty="0"/>
              <a:t> </a:t>
            </a:r>
            <a:r>
              <a:rPr lang="en-US" dirty="0" err="1"/>
              <a:t>የገዳም</a:t>
            </a:r>
            <a:r>
              <a:rPr lang="en-US" dirty="0"/>
              <a:t> </a:t>
            </a:r>
            <a:r>
              <a:rPr lang="en-US" dirty="0" err="1"/>
              <a:t>ደንብና</a:t>
            </a:r>
            <a:r>
              <a:rPr lang="en-US" dirty="0"/>
              <a:t> </a:t>
            </a:r>
            <a:r>
              <a:rPr lang="en-US" dirty="0" err="1"/>
              <a:t>መመሪያ</a:t>
            </a:r>
            <a:r>
              <a:rPr lang="en-US" dirty="0"/>
              <a:t> </a:t>
            </a:r>
            <a:r>
              <a:rPr lang="en-US" dirty="0" err="1"/>
              <a:t>ይኖረዋል</a:t>
            </a:r>
            <a:r>
              <a:rPr lang="en-US" dirty="0"/>
              <a:t> </a:t>
            </a:r>
          </a:p>
          <a:p>
            <a:pPr lvl="0" algn="just">
              <a:lnSpc>
                <a:spcPct val="160000"/>
              </a:lnSpc>
            </a:pPr>
            <a:r>
              <a:rPr lang="en-US" dirty="0" err="1"/>
              <a:t>ሥርዐተ</a:t>
            </a:r>
            <a:r>
              <a:rPr lang="en-US" dirty="0"/>
              <a:t> </a:t>
            </a:r>
            <a:r>
              <a:rPr lang="en-US" dirty="0" err="1"/>
              <a:t>ገዳም</a:t>
            </a:r>
            <a:r>
              <a:rPr lang="en-US" dirty="0"/>
              <a:t> </a:t>
            </a:r>
            <a:r>
              <a:rPr lang="en-US" dirty="0" err="1"/>
              <a:t>በሚፈቅደው</a:t>
            </a:r>
            <a:r>
              <a:rPr lang="en-US" dirty="0"/>
              <a:t> </a:t>
            </a:r>
            <a:r>
              <a:rPr lang="en-US" dirty="0" err="1"/>
              <a:t>መሠረት</a:t>
            </a:r>
            <a:r>
              <a:rPr lang="en-US" dirty="0"/>
              <a:t> </a:t>
            </a:r>
            <a:r>
              <a:rPr lang="en-US" dirty="0" err="1"/>
              <a:t>በየገዳማቱ</a:t>
            </a:r>
            <a:r>
              <a:rPr lang="en-US" dirty="0"/>
              <a:t> </a:t>
            </a:r>
            <a:r>
              <a:rPr lang="en-US" dirty="0" err="1"/>
              <a:t>ውስጥ</a:t>
            </a:r>
            <a:r>
              <a:rPr lang="en-US" dirty="0"/>
              <a:t> ጽ/</a:t>
            </a:r>
            <a:r>
              <a:rPr lang="en-US" dirty="0" err="1"/>
              <a:t>ቤቶችና</a:t>
            </a:r>
            <a:r>
              <a:rPr lang="en-US" dirty="0"/>
              <a:t> </a:t>
            </a:r>
            <a:r>
              <a:rPr lang="en-US" dirty="0" err="1"/>
              <a:t>ልዩ</a:t>
            </a:r>
            <a:r>
              <a:rPr lang="en-US" dirty="0"/>
              <a:t> </a:t>
            </a:r>
            <a:r>
              <a:rPr lang="en-US" dirty="0" err="1"/>
              <a:t>ልዩ</a:t>
            </a:r>
            <a:r>
              <a:rPr lang="en-US" dirty="0"/>
              <a:t> </a:t>
            </a:r>
            <a:r>
              <a:rPr lang="en-US" dirty="0" err="1"/>
              <a:t>የአመራር</a:t>
            </a:r>
            <a:r>
              <a:rPr lang="en-US" dirty="0"/>
              <a:t> </a:t>
            </a:r>
            <a:r>
              <a:rPr lang="en-US" dirty="0" err="1"/>
              <a:t>አካላት</a:t>
            </a:r>
            <a:r>
              <a:rPr lang="en-US" dirty="0"/>
              <a:t> </a:t>
            </a:r>
            <a:r>
              <a:rPr lang="en-US" dirty="0" err="1"/>
              <a:t>ይቋቋማሉ</a:t>
            </a:r>
            <a:r>
              <a:rPr lang="en-US" dirty="0"/>
              <a:t>፡፡</a:t>
            </a:r>
          </a:p>
          <a:p>
            <a:pPr lvl="0" algn="just">
              <a:lnSpc>
                <a:spcPct val="160000"/>
              </a:lnSpc>
            </a:pPr>
            <a:r>
              <a:rPr lang="en-US" dirty="0" err="1"/>
              <a:t>መነኮሳትም</a:t>
            </a:r>
            <a:r>
              <a:rPr lang="en-US" dirty="0"/>
              <a:t> </a:t>
            </a:r>
            <a:r>
              <a:rPr lang="en-US" dirty="0" err="1"/>
              <a:t>በተወሠነላቸው</a:t>
            </a:r>
            <a:r>
              <a:rPr lang="en-US" dirty="0"/>
              <a:t> </a:t>
            </a:r>
            <a:r>
              <a:rPr lang="en-US" dirty="0" err="1"/>
              <a:t>የገዳሙ</a:t>
            </a:r>
            <a:r>
              <a:rPr lang="en-US" dirty="0"/>
              <a:t> </a:t>
            </a:r>
            <a:r>
              <a:rPr lang="en-US" dirty="0" err="1"/>
              <a:t>ክልል</a:t>
            </a:r>
            <a:r>
              <a:rPr lang="en-US" dirty="0"/>
              <a:t> </a:t>
            </a:r>
            <a:r>
              <a:rPr lang="en-US" dirty="0" err="1"/>
              <a:t>ጸንተው</a:t>
            </a:r>
            <a:r>
              <a:rPr lang="en-US" dirty="0"/>
              <a:t> </a:t>
            </a:r>
            <a:r>
              <a:rPr lang="en-US" dirty="0" err="1"/>
              <a:t>በሥርዐተ</a:t>
            </a:r>
            <a:r>
              <a:rPr lang="en-US" dirty="0"/>
              <a:t> </a:t>
            </a:r>
            <a:r>
              <a:rPr lang="en-US" dirty="0" err="1"/>
              <a:t>ምንኩስና</a:t>
            </a:r>
            <a:r>
              <a:rPr lang="en-US" dirty="0"/>
              <a:t> </a:t>
            </a:r>
            <a:r>
              <a:rPr lang="en-US" dirty="0" err="1"/>
              <a:t>መሠረት</a:t>
            </a:r>
            <a:r>
              <a:rPr lang="en-US" dirty="0"/>
              <a:t> </a:t>
            </a:r>
            <a:r>
              <a:rPr lang="en-US" dirty="0" err="1"/>
              <a:t>ራሳቸውንና</a:t>
            </a:r>
            <a:r>
              <a:rPr lang="en-US" dirty="0"/>
              <a:t> </a:t>
            </a:r>
            <a:r>
              <a:rPr lang="en-US" dirty="0" err="1"/>
              <a:t>ሌሎቹንም</a:t>
            </a:r>
            <a:r>
              <a:rPr lang="en-US" dirty="0"/>
              <a:t> </a:t>
            </a:r>
            <a:r>
              <a:rPr lang="en-US" dirty="0" err="1"/>
              <a:t>እየረዱ</a:t>
            </a:r>
            <a:r>
              <a:rPr lang="en-US" dirty="0"/>
              <a:t> </a:t>
            </a:r>
            <a:r>
              <a:rPr lang="en-US" dirty="0" err="1"/>
              <a:t>እንዲኖሩና</a:t>
            </a:r>
            <a:r>
              <a:rPr lang="en-US" dirty="0"/>
              <a:t> </a:t>
            </a:r>
            <a:r>
              <a:rPr lang="en-US" dirty="0" err="1"/>
              <a:t>እንዲሠሩ</a:t>
            </a:r>
            <a:r>
              <a:rPr lang="en-US" dirty="0"/>
              <a:t> </a:t>
            </a:r>
            <a:r>
              <a:rPr lang="en-US" dirty="0" err="1"/>
              <a:t>ያደርጋል</a:t>
            </a:r>
            <a:r>
              <a:rPr lang="en-US" dirty="0"/>
              <a:t>፡፡ </a:t>
            </a:r>
          </a:p>
          <a:p>
            <a:pPr lvl="0" algn="just">
              <a:lnSpc>
                <a:spcPct val="160000"/>
              </a:lnSpc>
            </a:pPr>
            <a:r>
              <a:rPr lang="en-US" dirty="0" err="1"/>
              <a:t>ገዳማት</a:t>
            </a:r>
            <a:r>
              <a:rPr lang="en-US" dirty="0"/>
              <a:t> </a:t>
            </a:r>
            <a:r>
              <a:rPr lang="en-US" dirty="0" err="1"/>
              <a:t>የየራሳቸው</a:t>
            </a:r>
            <a:r>
              <a:rPr lang="en-US" dirty="0"/>
              <a:t> </a:t>
            </a:r>
            <a:r>
              <a:rPr lang="en-US" dirty="0" err="1"/>
              <a:t>የተከበረ</a:t>
            </a:r>
            <a:r>
              <a:rPr lang="en-US" dirty="0"/>
              <a:t> </a:t>
            </a:r>
            <a:r>
              <a:rPr lang="en-US" dirty="0" err="1"/>
              <a:t>የቦታ</a:t>
            </a:r>
            <a:r>
              <a:rPr lang="en-US" dirty="0"/>
              <a:t> </a:t>
            </a:r>
            <a:r>
              <a:rPr lang="en-US" dirty="0" err="1"/>
              <a:t>ክልል</a:t>
            </a:r>
            <a:r>
              <a:rPr lang="en-US" dirty="0"/>
              <a:t> </a:t>
            </a:r>
            <a:r>
              <a:rPr lang="en-US" dirty="0" err="1"/>
              <a:t>እንዲኖራቸው</a:t>
            </a:r>
            <a:r>
              <a:rPr lang="en-US" dirty="0"/>
              <a:t> </a:t>
            </a:r>
            <a:r>
              <a:rPr lang="en-US" dirty="0" err="1"/>
              <a:t>ሆኖ</a:t>
            </a:r>
            <a:r>
              <a:rPr lang="en-US" dirty="0"/>
              <a:t> </a:t>
            </a:r>
            <a:r>
              <a:rPr lang="en-US" dirty="0" err="1"/>
              <a:t>ጉዳዩ</a:t>
            </a:r>
            <a:r>
              <a:rPr lang="en-US" dirty="0"/>
              <a:t> </a:t>
            </a:r>
            <a:r>
              <a:rPr lang="en-US" dirty="0" err="1"/>
              <a:t>ከሚመለከታቸው</a:t>
            </a:r>
            <a:r>
              <a:rPr lang="en-US" dirty="0"/>
              <a:t> </a:t>
            </a:r>
            <a:r>
              <a:rPr lang="en-US" dirty="0" err="1"/>
              <a:t>በስተቀረ</a:t>
            </a:r>
            <a:r>
              <a:rPr lang="en-US" dirty="0"/>
              <a:t> </a:t>
            </a:r>
            <a:r>
              <a:rPr lang="en-US" dirty="0" err="1"/>
              <a:t>የገዳማት</a:t>
            </a:r>
            <a:r>
              <a:rPr lang="en-US" dirty="0"/>
              <a:t> </a:t>
            </a:r>
            <a:r>
              <a:rPr lang="en-US" dirty="0" err="1"/>
              <a:t>ክልሎች</a:t>
            </a:r>
            <a:r>
              <a:rPr lang="en-US" dirty="0"/>
              <a:t> </a:t>
            </a:r>
            <a:r>
              <a:rPr lang="en-US" dirty="0" err="1"/>
              <a:t>የሕዝብ</a:t>
            </a:r>
            <a:r>
              <a:rPr lang="en-US" dirty="0"/>
              <a:t> </a:t>
            </a:r>
            <a:r>
              <a:rPr lang="en-US" dirty="0" err="1"/>
              <a:t>መስፈሪያ</a:t>
            </a:r>
            <a:r>
              <a:rPr lang="en-US" dirty="0"/>
              <a:t> </a:t>
            </a:r>
            <a:r>
              <a:rPr lang="en-US" dirty="0" err="1"/>
              <a:t>አይሆኑም</a:t>
            </a:r>
            <a:r>
              <a:rPr lang="en-US" dirty="0"/>
              <a:t>፡፡</a:t>
            </a:r>
          </a:p>
          <a:p>
            <a:pPr lvl="0" algn="just">
              <a:lnSpc>
                <a:spcPct val="160000"/>
              </a:lnSpc>
            </a:pPr>
            <a:r>
              <a:rPr lang="en-US" dirty="0" err="1"/>
              <a:t>ሰበካ</a:t>
            </a:r>
            <a:r>
              <a:rPr lang="en-US" dirty="0"/>
              <a:t> </a:t>
            </a:r>
            <a:r>
              <a:rPr lang="en-US" dirty="0" err="1"/>
              <a:t>ጉባኤ</a:t>
            </a:r>
            <a:r>
              <a:rPr lang="en-US" dirty="0"/>
              <a:t> </a:t>
            </a:r>
            <a:r>
              <a:rPr lang="en-US" dirty="0" err="1"/>
              <a:t>በተቋቋመባቸው</a:t>
            </a:r>
            <a:r>
              <a:rPr lang="en-US" dirty="0"/>
              <a:t> </a:t>
            </a:r>
            <a:r>
              <a:rPr lang="en-US" dirty="0" err="1"/>
              <a:t>ገዳማት</a:t>
            </a:r>
            <a:r>
              <a:rPr lang="en-US" dirty="0"/>
              <a:t> </a:t>
            </a:r>
            <a:r>
              <a:rPr lang="en-US" dirty="0" err="1"/>
              <a:t>ምእመናኑ</a:t>
            </a:r>
            <a:r>
              <a:rPr lang="en-US" dirty="0"/>
              <a:t> </a:t>
            </a:r>
            <a:r>
              <a:rPr lang="en-US" dirty="0" err="1"/>
              <a:t>ከከፈሉት</a:t>
            </a:r>
            <a:r>
              <a:rPr lang="en-US" dirty="0"/>
              <a:t> </a:t>
            </a:r>
            <a:r>
              <a:rPr lang="en-US" dirty="0" err="1"/>
              <a:t>ለአስተዋፅኦ</a:t>
            </a:r>
            <a:r>
              <a:rPr lang="en-US" dirty="0"/>
              <a:t> </a:t>
            </a:r>
            <a:r>
              <a:rPr lang="en-US" dirty="0" err="1"/>
              <a:t>ልዩ</a:t>
            </a:r>
            <a:r>
              <a:rPr lang="en-US" dirty="0"/>
              <a:t> </a:t>
            </a:r>
            <a:r>
              <a:rPr lang="en-US" dirty="0" err="1"/>
              <a:t>ልዩ</a:t>
            </a:r>
            <a:r>
              <a:rPr lang="en-US" dirty="0"/>
              <a:t> </a:t>
            </a:r>
            <a:r>
              <a:rPr lang="en-US" dirty="0" err="1"/>
              <a:t>ገቢያቸው</a:t>
            </a:r>
            <a:r>
              <a:rPr lang="en-US" dirty="0"/>
              <a:t> </a:t>
            </a:r>
            <a:r>
              <a:rPr lang="en-US" dirty="0" err="1"/>
              <a:t>ላይ</a:t>
            </a:r>
            <a:r>
              <a:rPr lang="en-US" dirty="0"/>
              <a:t> </a:t>
            </a:r>
            <a:r>
              <a:rPr lang="en-US" dirty="0" err="1"/>
              <a:t>ከመቶ</a:t>
            </a:r>
            <a:r>
              <a:rPr lang="en-US" dirty="0">
                <a:solidFill>
                  <a:srgbClr val="00B0F0"/>
                </a:solidFill>
              </a:rPr>
              <a:t> 20 %  </a:t>
            </a:r>
            <a:r>
              <a:rPr lang="en-US" dirty="0" err="1"/>
              <a:t>ለሀገረ</a:t>
            </a:r>
            <a:r>
              <a:rPr lang="en-US" dirty="0"/>
              <a:t> </a:t>
            </a:r>
            <a:r>
              <a:rPr lang="en-US" dirty="0" err="1"/>
              <a:t>ስብከት</a:t>
            </a:r>
            <a:r>
              <a:rPr lang="en-US" dirty="0"/>
              <a:t> </a:t>
            </a:r>
            <a:r>
              <a:rPr lang="en-US" dirty="0" err="1"/>
              <a:t>ይከፍላሉ</a:t>
            </a:r>
            <a:r>
              <a:rPr lang="en-US" dirty="0" smtClean="0"/>
              <a:t>፡፡</a:t>
            </a:r>
            <a:endParaRPr lang="en-US" dirty="0"/>
          </a:p>
        </p:txBody>
      </p:sp>
    </p:spTree>
    <p:extLst>
      <p:ext uri="{BB962C8B-B14F-4D97-AF65-F5344CB8AC3E}">
        <p14:creationId xmlns:p14="http://schemas.microsoft.com/office/powerpoint/2010/main" val="16174336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txBody>
          <a:bodyPr>
            <a:normAutofit fontScale="70000" lnSpcReduction="20000"/>
          </a:bodyPr>
          <a:lstStyle/>
          <a:p>
            <a:pPr lvl="0" algn="just">
              <a:lnSpc>
                <a:spcPct val="170000"/>
              </a:lnSpc>
            </a:pPr>
            <a:r>
              <a:rPr lang="en-US" dirty="0" err="1" smtClean="0"/>
              <a:t>በገዳማት</a:t>
            </a:r>
            <a:r>
              <a:rPr lang="en-US" dirty="0" smtClean="0"/>
              <a:t> </a:t>
            </a:r>
            <a:r>
              <a:rPr lang="en-US" dirty="0" err="1" smtClean="0"/>
              <a:t>የሚኖሩ</a:t>
            </a:r>
            <a:r>
              <a:rPr lang="en-US" dirty="0" smtClean="0"/>
              <a:t> </a:t>
            </a:r>
            <a:r>
              <a:rPr lang="en-US" dirty="0" err="1" smtClean="0"/>
              <a:t>መነኮሳይት</a:t>
            </a:r>
            <a:r>
              <a:rPr lang="en-US" dirty="0" smtClean="0"/>
              <a:t> </a:t>
            </a:r>
            <a:r>
              <a:rPr lang="en-US" dirty="0" err="1" smtClean="0"/>
              <a:t>እንዲሁም</a:t>
            </a:r>
            <a:r>
              <a:rPr lang="en-US" dirty="0" smtClean="0"/>
              <a:t> </a:t>
            </a:r>
            <a:r>
              <a:rPr lang="en-US" dirty="0" err="1" smtClean="0"/>
              <a:t>መነኮሳት</a:t>
            </a:r>
            <a:r>
              <a:rPr lang="en-US" dirty="0" smtClean="0"/>
              <a:t> </a:t>
            </a:r>
            <a:r>
              <a:rPr lang="en-US" dirty="0" err="1" smtClean="0"/>
              <a:t>በገዳሙ</a:t>
            </a:r>
            <a:r>
              <a:rPr lang="en-US" dirty="0" smtClean="0"/>
              <a:t> </a:t>
            </a:r>
            <a:r>
              <a:rPr lang="en-US" dirty="0" err="1" smtClean="0"/>
              <a:t>አማካኝነት</a:t>
            </a:r>
            <a:r>
              <a:rPr lang="en-US" dirty="0" smtClean="0"/>
              <a:t> </a:t>
            </a:r>
            <a:r>
              <a:rPr lang="en-US" dirty="0" err="1" smtClean="0"/>
              <a:t>በስበካ</a:t>
            </a:r>
            <a:r>
              <a:rPr lang="en-US" dirty="0" smtClean="0"/>
              <a:t> </a:t>
            </a:r>
            <a:r>
              <a:rPr lang="en-US" dirty="0" err="1" smtClean="0"/>
              <a:t>ጉባኤ</a:t>
            </a:r>
            <a:r>
              <a:rPr lang="en-US" dirty="0" smtClean="0"/>
              <a:t> </a:t>
            </a:r>
            <a:r>
              <a:rPr lang="en-US" dirty="0" err="1" smtClean="0"/>
              <a:t>ቅፅ</a:t>
            </a:r>
            <a:r>
              <a:rPr lang="en-US" dirty="0" smtClean="0"/>
              <a:t> </a:t>
            </a:r>
            <a:r>
              <a:rPr lang="en-US" dirty="0" err="1" smtClean="0"/>
              <a:t>ይመዘገባሉ</a:t>
            </a:r>
            <a:r>
              <a:rPr lang="en-US" dirty="0" smtClean="0"/>
              <a:t>፡፡ </a:t>
            </a:r>
            <a:r>
              <a:rPr lang="en-US" dirty="0" err="1" smtClean="0"/>
              <a:t>ማዕረገ</a:t>
            </a:r>
            <a:r>
              <a:rPr lang="en-US" dirty="0" smtClean="0"/>
              <a:t> </a:t>
            </a:r>
            <a:r>
              <a:rPr lang="en-US" dirty="0" err="1" smtClean="0"/>
              <a:t>ምንኩስና</a:t>
            </a:r>
            <a:r>
              <a:rPr lang="en-US" dirty="0" smtClean="0"/>
              <a:t> </a:t>
            </a:r>
            <a:r>
              <a:rPr lang="en-US" dirty="0" err="1" smtClean="0"/>
              <a:t>የሚሰጠው</a:t>
            </a:r>
            <a:r>
              <a:rPr lang="en-US" dirty="0" smtClean="0"/>
              <a:t> </a:t>
            </a:r>
            <a:r>
              <a:rPr lang="en-US" dirty="0" err="1" smtClean="0"/>
              <a:t>በገዳሙ</a:t>
            </a:r>
            <a:r>
              <a:rPr lang="en-US" dirty="0" smtClean="0"/>
              <a:t> </a:t>
            </a:r>
            <a:r>
              <a:rPr lang="en-US" dirty="0" err="1" smtClean="0"/>
              <a:t>አስተዳዳሪ</a:t>
            </a:r>
            <a:r>
              <a:rPr lang="en-US" dirty="0" smtClean="0"/>
              <a:t> </a:t>
            </a:r>
            <a:r>
              <a:rPr lang="en-US" dirty="0" err="1" smtClean="0"/>
              <a:t>ቁጥጥር</a:t>
            </a:r>
            <a:r>
              <a:rPr lang="en-US" dirty="0" smtClean="0"/>
              <a:t> </a:t>
            </a:r>
            <a:r>
              <a:rPr lang="en-US" dirty="0" err="1" smtClean="0"/>
              <a:t>ውስጥ</a:t>
            </a:r>
            <a:r>
              <a:rPr lang="en-US" dirty="0" smtClean="0"/>
              <a:t> </a:t>
            </a:r>
            <a:r>
              <a:rPr lang="en-US" dirty="0" err="1" smtClean="0"/>
              <a:t>በአመክሮ</a:t>
            </a:r>
            <a:r>
              <a:rPr lang="en-US" dirty="0" smtClean="0"/>
              <a:t> </a:t>
            </a:r>
            <a:r>
              <a:rPr lang="en-US" dirty="0" smtClean="0">
                <a:solidFill>
                  <a:srgbClr val="00B0F0"/>
                </a:solidFill>
              </a:rPr>
              <a:t>ለ 3 </a:t>
            </a:r>
            <a:r>
              <a:rPr lang="en-US" dirty="0" err="1" smtClean="0">
                <a:solidFill>
                  <a:srgbClr val="00B0F0"/>
                </a:solidFill>
              </a:rPr>
              <a:t>ዓመታት</a:t>
            </a:r>
            <a:r>
              <a:rPr lang="en-US" dirty="0" smtClean="0">
                <a:solidFill>
                  <a:srgbClr val="00B0F0"/>
                </a:solidFill>
              </a:rPr>
              <a:t> </a:t>
            </a:r>
            <a:r>
              <a:rPr lang="en-US" dirty="0" err="1" smtClean="0"/>
              <a:t>ሲቆይና</a:t>
            </a:r>
            <a:r>
              <a:rPr lang="en-US" dirty="0" smtClean="0"/>
              <a:t> </a:t>
            </a:r>
            <a:r>
              <a:rPr lang="en-US" dirty="0" err="1" smtClean="0"/>
              <a:t>መመዘኛውን</a:t>
            </a:r>
            <a:r>
              <a:rPr lang="en-US" dirty="0" smtClean="0"/>
              <a:t> </a:t>
            </a:r>
            <a:r>
              <a:rPr lang="en-US" dirty="0" err="1" smtClean="0"/>
              <a:t>ሲያሟሉ</a:t>
            </a:r>
            <a:r>
              <a:rPr lang="en-US" dirty="0" smtClean="0"/>
              <a:t> </a:t>
            </a:r>
            <a:r>
              <a:rPr lang="en-US" dirty="0" err="1" smtClean="0"/>
              <a:t>ብቻ</a:t>
            </a:r>
            <a:r>
              <a:rPr lang="en-US" dirty="0" smtClean="0"/>
              <a:t> </a:t>
            </a:r>
            <a:r>
              <a:rPr lang="en-US" dirty="0" err="1" smtClean="0"/>
              <a:t>ነው</a:t>
            </a:r>
            <a:r>
              <a:rPr lang="en-US" dirty="0" smtClean="0"/>
              <a:t>፡፡</a:t>
            </a:r>
          </a:p>
          <a:p>
            <a:pPr lvl="0" algn="just">
              <a:lnSpc>
                <a:spcPct val="170000"/>
              </a:lnSpc>
            </a:pPr>
            <a:r>
              <a:rPr lang="en-US" dirty="0" err="1" smtClean="0"/>
              <a:t>በሊቀ</a:t>
            </a:r>
            <a:r>
              <a:rPr lang="en-US" dirty="0" smtClean="0"/>
              <a:t> </a:t>
            </a:r>
            <a:r>
              <a:rPr lang="en-US" dirty="0" err="1" smtClean="0"/>
              <a:t>ጳጳሱ</a:t>
            </a:r>
            <a:r>
              <a:rPr lang="en-US" dirty="0" smtClean="0"/>
              <a:t> </a:t>
            </a:r>
            <a:r>
              <a:rPr lang="en-US" dirty="0" err="1" smtClean="0"/>
              <a:t>ታውቆና</a:t>
            </a:r>
            <a:r>
              <a:rPr lang="en-US" dirty="0" smtClean="0"/>
              <a:t> </a:t>
            </a:r>
            <a:r>
              <a:rPr lang="en-US" dirty="0" err="1" smtClean="0"/>
              <a:t>ተፈቅዶ</a:t>
            </a:r>
            <a:r>
              <a:rPr lang="en-US" dirty="0" smtClean="0"/>
              <a:t> </a:t>
            </a:r>
            <a:r>
              <a:rPr lang="en-US" dirty="0" err="1" smtClean="0"/>
              <a:t>ካልሆነ</a:t>
            </a:r>
            <a:r>
              <a:rPr lang="en-US" dirty="0" smtClean="0"/>
              <a:t> </a:t>
            </a:r>
            <a:r>
              <a:rPr lang="en-US" dirty="0" err="1" smtClean="0"/>
              <a:t>በስተቀር</a:t>
            </a:r>
            <a:r>
              <a:rPr lang="en-US" dirty="0" smtClean="0"/>
              <a:t> </a:t>
            </a:r>
            <a:r>
              <a:rPr lang="en-US" dirty="0" err="1" smtClean="0"/>
              <a:t>ማዕረገ</a:t>
            </a:r>
            <a:r>
              <a:rPr lang="en-US" dirty="0" smtClean="0"/>
              <a:t> </a:t>
            </a:r>
            <a:r>
              <a:rPr lang="en-US" dirty="0" err="1" smtClean="0"/>
              <a:t>ምንኩስና</a:t>
            </a:r>
            <a:r>
              <a:rPr lang="en-US" dirty="0" smtClean="0"/>
              <a:t> </a:t>
            </a:r>
            <a:r>
              <a:rPr lang="en-US" dirty="0" err="1" smtClean="0"/>
              <a:t>ከገዳም</a:t>
            </a:r>
            <a:r>
              <a:rPr lang="en-US" dirty="0" smtClean="0"/>
              <a:t> </a:t>
            </a:r>
            <a:r>
              <a:rPr lang="en-US" dirty="0" err="1" smtClean="0"/>
              <a:t>ውጭ</a:t>
            </a:r>
            <a:r>
              <a:rPr lang="en-US" dirty="0" smtClean="0"/>
              <a:t> </a:t>
            </a:r>
            <a:r>
              <a:rPr lang="en-US" dirty="0" err="1" smtClean="0"/>
              <a:t>አይሠጥም</a:t>
            </a:r>
            <a:r>
              <a:rPr lang="en-US" dirty="0" smtClean="0"/>
              <a:t>፡፡</a:t>
            </a:r>
          </a:p>
          <a:p>
            <a:pPr lvl="0" algn="just">
              <a:lnSpc>
                <a:spcPct val="170000"/>
              </a:lnSpc>
            </a:pPr>
            <a:r>
              <a:rPr lang="en-US" dirty="0" err="1" smtClean="0"/>
              <a:t>የገዳም</a:t>
            </a:r>
            <a:r>
              <a:rPr lang="en-US" dirty="0" smtClean="0"/>
              <a:t> </a:t>
            </a:r>
            <a:r>
              <a:rPr lang="en-US" dirty="0" err="1" smtClean="0"/>
              <a:t>አስተዳደር</a:t>
            </a:r>
            <a:r>
              <a:rPr lang="en-US" dirty="0" smtClean="0"/>
              <a:t> </a:t>
            </a:r>
            <a:r>
              <a:rPr lang="en-US" dirty="0" err="1" smtClean="0"/>
              <a:t>በማኅበረ</a:t>
            </a:r>
            <a:r>
              <a:rPr lang="en-US" dirty="0" smtClean="0"/>
              <a:t> </a:t>
            </a:r>
            <a:r>
              <a:rPr lang="en-US" dirty="0" err="1" smtClean="0"/>
              <a:t>መነኮሳትና</a:t>
            </a:r>
            <a:r>
              <a:rPr lang="en-US" dirty="0" smtClean="0"/>
              <a:t> </a:t>
            </a:r>
            <a:r>
              <a:rPr lang="en-US" dirty="0" err="1" smtClean="0"/>
              <a:t>መነኮሳይት</a:t>
            </a:r>
            <a:r>
              <a:rPr lang="en-US" dirty="0" smtClean="0"/>
              <a:t> </a:t>
            </a:r>
            <a:r>
              <a:rPr lang="en-US" dirty="0" err="1" smtClean="0"/>
              <a:t>የሚገለገለውን</a:t>
            </a:r>
            <a:r>
              <a:rPr lang="en-US" dirty="0" smtClean="0"/>
              <a:t> </a:t>
            </a:r>
            <a:r>
              <a:rPr lang="en-US" dirty="0" err="1" smtClean="0"/>
              <a:t>የአንድነት</a:t>
            </a:r>
            <a:r>
              <a:rPr lang="en-US" dirty="0" smtClean="0"/>
              <a:t> </a:t>
            </a:r>
            <a:r>
              <a:rPr lang="en-US" dirty="0" err="1" smtClean="0"/>
              <a:t>ገዳም</a:t>
            </a:r>
            <a:r>
              <a:rPr lang="en-US" dirty="0" smtClean="0"/>
              <a:t> </a:t>
            </a:r>
            <a:r>
              <a:rPr lang="en-US" dirty="0" err="1" smtClean="0"/>
              <a:t>ከቅዱስ</a:t>
            </a:r>
            <a:r>
              <a:rPr lang="en-US" dirty="0" smtClean="0"/>
              <a:t> </a:t>
            </a:r>
            <a:r>
              <a:rPr lang="en-US" dirty="0" err="1" smtClean="0"/>
              <a:t>ሲናዶስ</a:t>
            </a:r>
            <a:r>
              <a:rPr lang="en-US" dirty="0" smtClean="0"/>
              <a:t> </a:t>
            </a:r>
            <a:r>
              <a:rPr lang="en-US" dirty="0" err="1" smtClean="0"/>
              <a:t>በሚሰጠው</a:t>
            </a:r>
            <a:r>
              <a:rPr lang="en-US" dirty="0" smtClean="0"/>
              <a:t> </a:t>
            </a:r>
            <a:r>
              <a:rPr lang="en-US" dirty="0" err="1" smtClean="0"/>
              <a:t>መመሪያና</a:t>
            </a:r>
            <a:r>
              <a:rPr lang="en-US" dirty="0" smtClean="0"/>
              <a:t> </a:t>
            </a:r>
            <a:r>
              <a:rPr lang="en-US" dirty="0" err="1" smtClean="0"/>
              <a:t>ውሳኔ</a:t>
            </a:r>
            <a:r>
              <a:rPr lang="en-US" dirty="0" smtClean="0"/>
              <a:t> </a:t>
            </a:r>
            <a:r>
              <a:rPr lang="en-US" dirty="0" err="1" smtClean="0"/>
              <a:t>መሠረት</a:t>
            </a:r>
            <a:r>
              <a:rPr lang="en-US" dirty="0" smtClean="0"/>
              <a:t> </a:t>
            </a:r>
            <a:r>
              <a:rPr lang="en-US" dirty="0" err="1" smtClean="0"/>
              <a:t>ያስተዳድራል</a:t>
            </a:r>
            <a:r>
              <a:rPr lang="en-US" dirty="0" smtClean="0"/>
              <a:t>፡፡</a:t>
            </a:r>
          </a:p>
          <a:p>
            <a:pPr lvl="0" algn="just">
              <a:lnSpc>
                <a:spcPct val="170000"/>
              </a:lnSpc>
            </a:pPr>
            <a:r>
              <a:rPr lang="en-US" dirty="0" err="1" smtClean="0"/>
              <a:t>የገዳሙን</a:t>
            </a:r>
            <a:r>
              <a:rPr lang="en-US" dirty="0" smtClean="0"/>
              <a:t> </a:t>
            </a:r>
            <a:r>
              <a:rPr lang="en-US" dirty="0" err="1" smtClean="0"/>
              <a:t>መንፈሳዊና</a:t>
            </a:r>
            <a:r>
              <a:rPr lang="en-US" dirty="0" smtClean="0"/>
              <a:t> </a:t>
            </a:r>
            <a:r>
              <a:rPr lang="en-US" dirty="0" err="1" smtClean="0"/>
              <a:t>ማኅበራዊ</a:t>
            </a:r>
            <a:r>
              <a:rPr lang="en-US" dirty="0" smtClean="0"/>
              <a:t> </a:t>
            </a:r>
            <a:r>
              <a:rPr lang="en-US" dirty="0" err="1" smtClean="0"/>
              <a:t>አገልግሎት</a:t>
            </a:r>
            <a:r>
              <a:rPr lang="en-US" dirty="0" smtClean="0"/>
              <a:t> </a:t>
            </a:r>
            <a:r>
              <a:rPr lang="en-US" dirty="0" err="1" smtClean="0"/>
              <a:t>እንዲፋጠን</a:t>
            </a:r>
            <a:r>
              <a:rPr lang="en-US" dirty="0" smtClean="0"/>
              <a:t> </a:t>
            </a:r>
            <a:r>
              <a:rPr lang="en-US" dirty="0" err="1" smtClean="0"/>
              <a:t>የሚያስችሉ</a:t>
            </a:r>
            <a:r>
              <a:rPr lang="en-US" dirty="0" smtClean="0"/>
              <a:t> </a:t>
            </a:r>
            <a:r>
              <a:rPr lang="en-US" dirty="0" err="1" smtClean="0"/>
              <a:t>በተግባር</a:t>
            </a:r>
            <a:r>
              <a:rPr lang="en-US" dirty="0" smtClean="0"/>
              <a:t> </a:t>
            </a:r>
            <a:r>
              <a:rPr lang="en-US" dirty="0" err="1" smtClean="0"/>
              <a:t>ዕድ</a:t>
            </a:r>
            <a:r>
              <a:rPr lang="en-US" dirty="0" smtClean="0"/>
              <a:t> </a:t>
            </a:r>
            <a:r>
              <a:rPr lang="en-US" dirty="0" err="1" smtClean="0"/>
              <a:t>ሙያ</a:t>
            </a:r>
            <a:r>
              <a:rPr lang="en-US" dirty="0" smtClean="0"/>
              <a:t> </a:t>
            </a:r>
            <a:r>
              <a:rPr lang="en-US" dirty="0" err="1" smtClean="0"/>
              <a:t>የሚሠለጡንና</a:t>
            </a:r>
            <a:r>
              <a:rPr lang="en-US" dirty="0" smtClean="0"/>
              <a:t> </a:t>
            </a:r>
            <a:r>
              <a:rPr lang="en-US" dirty="0" err="1" smtClean="0"/>
              <a:t>ራሳቸውን</a:t>
            </a:r>
            <a:r>
              <a:rPr lang="en-US" dirty="0" smtClean="0"/>
              <a:t> </a:t>
            </a:r>
            <a:r>
              <a:rPr lang="en-US" dirty="0" err="1" smtClean="0"/>
              <a:t>የሚችሉ</a:t>
            </a:r>
            <a:r>
              <a:rPr lang="en-US" dirty="0" smtClean="0"/>
              <a:t> </a:t>
            </a:r>
            <a:r>
              <a:rPr lang="en-US" dirty="0" err="1" smtClean="0"/>
              <a:t>መነካሳትን</a:t>
            </a:r>
            <a:r>
              <a:rPr lang="en-US" dirty="0" smtClean="0"/>
              <a:t> </a:t>
            </a:r>
            <a:r>
              <a:rPr lang="en-US" dirty="0" err="1" smtClean="0"/>
              <a:t>ለማፍራት</a:t>
            </a:r>
            <a:r>
              <a:rPr lang="en-US" dirty="0" smtClean="0"/>
              <a:t> </a:t>
            </a:r>
            <a:r>
              <a:rPr lang="en-US" dirty="0" err="1" smtClean="0"/>
              <a:t>ይጥራል</a:t>
            </a:r>
            <a:r>
              <a:rPr lang="en-US" dirty="0" smtClean="0"/>
              <a:t>፡፡</a:t>
            </a:r>
          </a:p>
          <a:p>
            <a:pPr lvl="0" algn="just">
              <a:lnSpc>
                <a:spcPct val="170000"/>
              </a:lnSpc>
            </a:pPr>
            <a:r>
              <a:rPr lang="en-US" dirty="0" err="1" smtClean="0"/>
              <a:t>የምንኩስና</a:t>
            </a:r>
            <a:r>
              <a:rPr lang="en-US" dirty="0" smtClean="0"/>
              <a:t> </a:t>
            </a:r>
            <a:r>
              <a:rPr lang="en-US" dirty="0" err="1" smtClean="0"/>
              <a:t>ማዕረግ</a:t>
            </a:r>
            <a:r>
              <a:rPr lang="en-US" dirty="0" smtClean="0"/>
              <a:t> </a:t>
            </a:r>
            <a:r>
              <a:rPr lang="en-US" dirty="0" err="1" smtClean="0"/>
              <a:t>ለተቀበሉ</a:t>
            </a:r>
            <a:r>
              <a:rPr lang="en-US" dirty="0" smtClean="0"/>
              <a:t> </a:t>
            </a:r>
            <a:r>
              <a:rPr lang="en-US" dirty="0" err="1" smtClean="0"/>
              <a:t>መነኮሳት</a:t>
            </a:r>
            <a:r>
              <a:rPr lang="en-US" dirty="0" smtClean="0"/>
              <a:t>/</a:t>
            </a:r>
            <a:r>
              <a:rPr lang="en-US" dirty="0" err="1" smtClean="0"/>
              <a:t>መነኮሳይት</a:t>
            </a:r>
            <a:r>
              <a:rPr lang="en-US" dirty="0" smtClean="0"/>
              <a:t> </a:t>
            </a:r>
            <a:r>
              <a:rPr lang="en-US" dirty="0" err="1" smtClean="0"/>
              <a:t>የምስክር</a:t>
            </a:r>
            <a:r>
              <a:rPr lang="en-US" dirty="0" smtClean="0"/>
              <a:t> </a:t>
            </a:r>
            <a:r>
              <a:rPr lang="en-US" dirty="0" err="1" smtClean="0"/>
              <a:t>ወረቀት</a:t>
            </a:r>
            <a:r>
              <a:rPr lang="en-US" dirty="0" smtClean="0"/>
              <a:t> </a:t>
            </a:r>
            <a:r>
              <a:rPr lang="en-US" dirty="0" err="1" smtClean="0"/>
              <a:t>እንዲሰጣቸው</a:t>
            </a:r>
            <a:r>
              <a:rPr lang="en-US" dirty="0" smtClean="0"/>
              <a:t> </a:t>
            </a:r>
            <a:r>
              <a:rPr lang="en-US" dirty="0" err="1" smtClean="0"/>
              <a:t>ያደርጋል</a:t>
            </a:r>
            <a:r>
              <a:rPr lang="en-US" dirty="0" smtClean="0"/>
              <a:t>፡፡</a:t>
            </a:r>
          </a:p>
          <a:p>
            <a:pPr lvl="0" algn="just">
              <a:lnSpc>
                <a:spcPct val="170000"/>
              </a:lnSpc>
            </a:pPr>
            <a:r>
              <a:rPr lang="en-US" dirty="0" err="1" smtClean="0"/>
              <a:t>ያለገዳሙ</a:t>
            </a:r>
            <a:r>
              <a:rPr lang="en-US" dirty="0" smtClean="0"/>
              <a:t> </a:t>
            </a:r>
            <a:r>
              <a:rPr lang="en-US" dirty="0" err="1" smtClean="0"/>
              <a:t>ፍቃድ</a:t>
            </a:r>
            <a:r>
              <a:rPr lang="en-US" dirty="0" smtClean="0"/>
              <a:t> </a:t>
            </a:r>
            <a:r>
              <a:rPr lang="en-US" dirty="0" err="1" smtClean="0"/>
              <a:t>ከገዳሙ</a:t>
            </a:r>
            <a:r>
              <a:rPr lang="en-US" dirty="0" smtClean="0"/>
              <a:t> </a:t>
            </a:r>
            <a:r>
              <a:rPr lang="en-US" dirty="0" err="1" smtClean="0"/>
              <a:t>ውጭ</a:t>
            </a:r>
            <a:r>
              <a:rPr lang="en-US" dirty="0" smtClean="0"/>
              <a:t> </a:t>
            </a:r>
            <a:r>
              <a:rPr lang="en-US" dirty="0" err="1" smtClean="0"/>
              <a:t>የሚንቀሳቀሱትን</a:t>
            </a:r>
            <a:r>
              <a:rPr lang="en-US" dirty="0" smtClean="0"/>
              <a:t> </a:t>
            </a:r>
            <a:r>
              <a:rPr lang="en-US" dirty="0" err="1" smtClean="0"/>
              <a:t>መነኮሳት</a:t>
            </a:r>
            <a:r>
              <a:rPr lang="en-US" dirty="0" smtClean="0"/>
              <a:t> </a:t>
            </a:r>
            <a:r>
              <a:rPr lang="en-US" dirty="0" err="1" smtClean="0"/>
              <a:t>በጥብቅ</a:t>
            </a:r>
            <a:r>
              <a:rPr lang="en-US" dirty="0" smtClean="0"/>
              <a:t> </a:t>
            </a:r>
            <a:r>
              <a:rPr lang="en-US" dirty="0" err="1" smtClean="0"/>
              <a:t>ይቆጣጠራል</a:t>
            </a:r>
            <a:r>
              <a:rPr lang="en-US" dirty="0" smtClean="0"/>
              <a:t>፡፡</a:t>
            </a:r>
            <a:endParaRPr lang="en-US" dirty="0"/>
          </a:p>
        </p:txBody>
      </p:sp>
    </p:spTree>
    <p:extLst>
      <p:ext uri="{BB962C8B-B14F-4D97-AF65-F5344CB8AC3E}">
        <p14:creationId xmlns:p14="http://schemas.microsoft.com/office/powerpoint/2010/main" val="41421184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102" y="-65989"/>
            <a:ext cx="8392995" cy="6858000"/>
          </a:xfrm>
        </p:spPr>
        <p:txBody>
          <a:bodyPr>
            <a:noAutofit/>
          </a:bodyPr>
          <a:lstStyle/>
          <a:p>
            <a:pPr algn="ctr">
              <a:lnSpc>
                <a:spcPct val="150000"/>
              </a:lnSpc>
              <a:buNone/>
            </a:pPr>
            <a:r>
              <a:rPr lang="en-US" b="1" dirty="0" err="1">
                <a:solidFill>
                  <a:srgbClr val="00B0F0"/>
                </a:solidFill>
              </a:rPr>
              <a:t>የምንኩስና</a:t>
            </a:r>
            <a:r>
              <a:rPr lang="en-US" b="1" dirty="0">
                <a:solidFill>
                  <a:srgbClr val="00B0F0"/>
                </a:solidFill>
              </a:rPr>
              <a:t> </a:t>
            </a:r>
            <a:r>
              <a:rPr lang="en-US" b="1" dirty="0" err="1">
                <a:solidFill>
                  <a:srgbClr val="00B0F0"/>
                </a:solidFill>
              </a:rPr>
              <a:t>መመዘኛ</a:t>
            </a:r>
            <a:endParaRPr lang="en-US" dirty="0">
              <a:solidFill>
                <a:srgbClr val="00B0F0"/>
              </a:solidFill>
            </a:endParaRPr>
          </a:p>
          <a:p>
            <a:pPr lvl="0" algn="just">
              <a:lnSpc>
                <a:spcPct val="150000"/>
              </a:lnSpc>
            </a:pPr>
            <a:r>
              <a:rPr lang="en-US" sz="2800" dirty="0" err="1"/>
              <a:t>በኢትዮጵያ</a:t>
            </a:r>
            <a:r>
              <a:rPr lang="en-US" sz="2800" dirty="0"/>
              <a:t> </a:t>
            </a:r>
            <a:r>
              <a:rPr lang="en-US" sz="2800" dirty="0" err="1"/>
              <a:t>ኦርቶዶክስ</a:t>
            </a:r>
            <a:r>
              <a:rPr lang="en-US" sz="2800" dirty="0"/>
              <a:t> </a:t>
            </a:r>
            <a:r>
              <a:rPr lang="en-US" sz="2800" dirty="0" err="1"/>
              <a:t>ተዋሕዶ</a:t>
            </a:r>
            <a:r>
              <a:rPr lang="en-US" sz="2800" dirty="0"/>
              <a:t> </a:t>
            </a:r>
            <a:r>
              <a:rPr lang="en-US" sz="2800" dirty="0" err="1"/>
              <a:t>ሃይማኖትና</a:t>
            </a:r>
            <a:r>
              <a:rPr lang="en-US" sz="2800" dirty="0"/>
              <a:t> </a:t>
            </a:r>
            <a:r>
              <a:rPr lang="en-US" sz="2800" dirty="0" err="1"/>
              <a:t>ሥነ</a:t>
            </a:r>
            <a:r>
              <a:rPr lang="en-US" sz="2800" dirty="0"/>
              <a:t> </a:t>
            </a:r>
            <a:r>
              <a:rPr lang="en-US" sz="2800" dirty="0" err="1"/>
              <a:t>ምግባር</a:t>
            </a:r>
            <a:r>
              <a:rPr lang="en-US" sz="2800" dirty="0"/>
              <a:t> </a:t>
            </a:r>
            <a:r>
              <a:rPr lang="en-US" sz="2800" dirty="0" err="1"/>
              <a:t>ያሟሉ</a:t>
            </a:r>
            <a:r>
              <a:rPr lang="en-US" sz="2800" dirty="0"/>
              <a:t> </a:t>
            </a:r>
            <a:r>
              <a:rPr lang="en-US" sz="2800" dirty="0" err="1"/>
              <a:t>ስለመሆናቸው</a:t>
            </a:r>
            <a:r>
              <a:rPr lang="en-US" sz="2800" dirty="0"/>
              <a:t> </a:t>
            </a:r>
            <a:r>
              <a:rPr lang="en-US" sz="2800" dirty="0" err="1" smtClean="0"/>
              <a:t>የተመሰከረላቸው</a:t>
            </a:r>
            <a:endParaRPr lang="en-US" sz="2800" dirty="0"/>
          </a:p>
          <a:p>
            <a:pPr lvl="0" algn="just">
              <a:lnSpc>
                <a:spcPct val="150000"/>
              </a:lnSpc>
            </a:pPr>
            <a:r>
              <a:rPr lang="en-US" sz="2800" dirty="0" err="1"/>
              <a:t>የምንኩስና</a:t>
            </a:r>
            <a:r>
              <a:rPr lang="en-US" sz="2800" dirty="0"/>
              <a:t> </a:t>
            </a:r>
            <a:r>
              <a:rPr lang="en-US" sz="2800" dirty="0" err="1"/>
              <a:t>ዓላማና</a:t>
            </a:r>
            <a:r>
              <a:rPr lang="en-US" sz="2800" dirty="0"/>
              <a:t> </a:t>
            </a:r>
            <a:r>
              <a:rPr lang="en-US" sz="2800" dirty="0" err="1"/>
              <a:t>ተግባር</a:t>
            </a:r>
            <a:r>
              <a:rPr lang="en-US" sz="2800" dirty="0"/>
              <a:t> </a:t>
            </a:r>
            <a:r>
              <a:rPr lang="en-US" sz="2800" dirty="0" err="1"/>
              <a:t>የተረዱና</a:t>
            </a:r>
            <a:r>
              <a:rPr lang="en-US" sz="2800" dirty="0"/>
              <a:t> </a:t>
            </a:r>
            <a:r>
              <a:rPr lang="en-US" sz="2800" dirty="0" err="1"/>
              <a:t>ይህንንም</a:t>
            </a:r>
            <a:r>
              <a:rPr lang="en-US" sz="2800" dirty="0"/>
              <a:t> </a:t>
            </a:r>
            <a:r>
              <a:rPr lang="en-US" sz="2800" dirty="0" err="1"/>
              <a:t>ለመተግበር</a:t>
            </a:r>
            <a:r>
              <a:rPr lang="en-US" sz="2800" dirty="0"/>
              <a:t> </a:t>
            </a:r>
            <a:r>
              <a:rPr lang="en-US" sz="2800" dirty="0" err="1"/>
              <a:t>የቆረጡ</a:t>
            </a:r>
            <a:r>
              <a:rPr lang="en-US" sz="2800" dirty="0"/>
              <a:t> </a:t>
            </a:r>
          </a:p>
          <a:p>
            <a:pPr lvl="0" algn="just">
              <a:lnSpc>
                <a:spcPct val="150000"/>
              </a:lnSpc>
            </a:pPr>
            <a:r>
              <a:rPr lang="en-US" sz="2800" dirty="0" err="1"/>
              <a:t>ከምንኩስና</a:t>
            </a:r>
            <a:r>
              <a:rPr lang="en-US" sz="2800" dirty="0"/>
              <a:t> </a:t>
            </a:r>
            <a:r>
              <a:rPr lang="en-US" sz="2800" dirty="0" err="1"/>
              <a:t>በፊት</a:t>
            </a:r>
            <a:r>
              <a:rPr lang="en-US" sz="2800" dirty="0"/>
              <a:t> </a:t>
            </a:r>
            <a:r>
              <a:rPr lang="en-US" sz="2800" dirty="0" err="1"/>
              <a:t>በድንግልና</a:t>
            </a:r>
            <a:r>
              <a:rPr lang="en-US" sz="2800" dirty="0"/>
              <a:t> </a:t>
            </a:r>
            <a:r>
              <a:rPr lang="en-US" sz="2800" dirty="0" err="1"/>
              <a:t>ወይም</a:t>
            </a:r>
            <a:r>
              <a:rPr lang="en-US" sz="2800" dirty="0"/>
              <a:t> </a:t>
            </a:r>
            <a:r>
              <a:rPr lang="en-US" sz="2800" dirty="0" err="1"/>
              <a:t>በጋብቻ</a:t>
            </a:r>
            <a:r>
              <a:rPr lang="en-US" sz="2800" dirty="0"/>
              <a:t> </a:t>
            </a:r>
            <a:r>
              <a:rPr lang="en-US" sz="2800" dirty="0" err="1"/>
              <a:t>የኖሩ</a:t>
            </a:r>
            <a:endParaRPr lang="en-US" sz="2800" dirty="0"/>
          </a:p>
          <a:p>
            <a:pPr lvl="0" algn="just">
              <a:lnSpc>
                <a:spcPct val="150000"/>
              </a:lnSpc>
            </a:pPr>
            <a:r>
              <a:rPr lang="en-US" sz="2800" dirty="0" err="1"/>
              <a:t>ልዩ</a:t>
            </a:r>
            <a:r>
              <a:rPr lang="en-US" sz="2800" dirty="0"/>
              <a:t> </a:t>
            </a:r>
            <a:r>
              <a:rPr lang="en-US" sz="2800" dirty="0" err="1"/>
              <a:t>ችግርና</a:t>
            </a:r>
            <a:r>
              <a:rPr lang="en-US" sz="2800" dirty="0"/>
              <a:t> </a:t>
            </a:r>
            <a:r>
              <a:rPr lang="en-US" sz="2800" dirty="0" err="1"/>
              <a:t>በቂ</a:t>
            </a:r>
            <a:r>
              <a:rPr lang="en-US" sz="2800" dirty="0"/>
              <a:t> </a:t>
            </a:r>
            <a:r>
              <a:rPr lang="en-US" sz="2800" dirty="0" err="1"/>
              <a:t>ምክንያት</a:t>
            </a:r>
            <a:r>
              <a:rPr lang="en-US" sz="2800" dirty="0"/>
              <a:t> </a:t>
            </a:r>
            <a:r>
              <a:rPr lang="en-US" sz="2800" dirty="0" err="1"/>
              <a:t>ከሌለ</a:t>
            </a:r>
            <a:r>
              <a:rPr lang="en-US" sz="2800" dirty="0"/>
              <a:t> </a:t>
            </a:r>
            <a:r>
              <a:rPr lang="en-US" sz="2800" dirty="0" err="1"/>
              <a:t>በቀር</a:t>
            </a:r>
            <a:r>
              <a:rPr lang="en-US" sz="2800" dirty="0"/>
              <a:t> </a:t>
            </a:r>
            <a:r>
              <a:rPr lang="en-US" sz="2800" dirty="0" err="1"/>
              <a:t>ዕድሜያቸው</a:t>
            </a:r>
            <a:r>
              <a:rPr lang="en-US" sz="2800" dirty="0"/>
              <a:t> ከ 30 </a:t>
            </a:r>
            <a:r>
              <a:rPr lang="en-US" sz="2800" dirty="0" err="1"/>
              <a:t>ዓመት</a:t>
            </a:r>
            <a:r>
              <a:rPr lang="en-US" sz="2800" dirty="0"/>
              <a:t> </a:t>
            </a:r>
            <a:r>
              <a:rPr lang="en-US" sz="2800" dirty="0" err="1"/>
              <a:t>በላይ</a:t>
            </a:r>
            <a:r>
              <a:rPr lang="en-US" sz="2800" dirty="0"/>
              <a:t> </a:t>
            </a:r>
            <a:r>
              <a:rPr lang="en-US" sz="2800" dirty="0" err="1"/>
              <a:t>የሆነ</a:t>
            </a:r>
            <a:endParaRPr lang="en-US" sz="2800" dirty="0"/>
          </a:p>
          <a:p>
            <a:pPr lvl="0" algn="just">
              <a:lnSpc>
                <a:spcPct val="150000"/>
              </a:lnSpc>
            </a:pPr>
            <a:r>
              <a:rPr lang="en-US" sz="2800" dirty="0" err="1"/>
              <a:t>ጤናማ</a:t>
            </a:r>
            <a:r>
              <a:rPr lang="en-US" sz="2800" dirty="0"/>
              <a:t> </a:t>
            </a:r>
            <a:r>
              <a:rPr lang="en-US" sz="2800" dirty="0" err="1"/>
              <a:t>አዕምሮ</a:t>
            </a:r>
            <a:r>
              <a:rPr lang="en-US" sz="2800" dirty="0"/>
              <a:t> </a:t>
            </a:r>
            <a:r>
              <a:rPr lang="en-US" sz="2800" dirty="0" err="1"/>
              <a:t>ያላቸው</a:t>
            </a:r>
            <a:r>
              <a:rPr lang="en-US" sz="2800" dirty="0"/>
              <a:t> </a:t>
            </a:r>
            <a:r>
              <a:rPr lang="en-US" sz="2800" dirty="0" err="1"/>
              <a:t>ትዕግስተኛና</a:t>
            </a:r>
            <a:r>
              <a:rPr lang="en-US" sz="2800" dirty="0"/>
              <a:t> </a:t>
            </a:r>
            <a:r>
              <a:rPr lang="en-US" sz="2800" dirty="0" err="1"/>
              <a:t>አርቆ</a:t>
            </a:r>
            <a:r>
              <a:rPr lang="en-US" sz="2800" dirty="0"/>
              <a:t> </a:t>
            </a:r>
            <a:r>
              <a:rPr lang="en-US" sz="2800" dirty="0" err="1"/>
              <a:t>አስተዋይ</a:t>
            </a:r>
            <a:r>
              <a:rPr lang="en-US" sz="2800" dirty="0"/>
              <a:t> </a:t>
            </a:r>
            <a:r>
              <a:rPr lang="en-US" sz="2800" dirty="0" err="1"/>
              <a:t>መሆናቸው</a:t>
            </a:r>
            <a:r>
              <a:rPr lang="en-US" sz="2800" dirty="0"/>
              <a:t> </a:t>
            </a:r>
            <a:r>
              <a:rPr lang="en-US" sz="2800" dirty="0" err="1"/>
              <a:t>የተገጋገጠላቸው</a:t>
            </a:r>
            <a:r>
              <a:rPr lang="en-US" sz="2800" dirty="0" smtClean="0"/>
              <a:t>፡፡</a:t>
            </a:r>
            <a:endParaRPr lang="en-US" sz="2800" dirty="0"/>
          </a:p>
        </p:txBody>
      </p:sp>
    </p:spTree>
    <p:extLst>
      <p:ext uri="{BB962C8B-B14F-4D97-AF65-F5344CB8AC3E}">
        <p14:creationId xmlns:p14="http://schemas.microsoft.com/office/powerpoint/2010/main" val="15302906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fontScale="85000" lnSpcReduction="20000"/>
          </a:bodyPr>
          <a:lstStyle/>
          <a:p>
            <a:pPr algn="ctr">
              <a:lnSpc>
                <a:spcPct val="170000"/>
              </a:lnSpc>
              <a:buNone/>
            </a:pPr>
            <a:r>
              <a:rPr lang="en-US" dirty="0" smtClean="0">
                <a:solidFill>
                  <a:srgbClr val="00B0F0"/>
                </a:solidFill>
              </a:rPr>
              <a:t> </a:t>
            </a:r>
            <a:r>
              <a:rPr lang="en-US" b="1" dirty="0" err="1" smtClean="0">
                <a:solidFill>
                  <a:srgbClr val="00B0F0"/>
                </a:solidFill>
              </a:rPr>
              <a:t>ስለ</a:t>
            </a:r>
            <a:r>
              <a:rPr lang="en-US" b="1" dirty="0" smtClean="0">
                <a:solidFill>
                  <a:srgbClr val="00B0F0"/>
                </a:solidFill>
              </a:rPr>
              <a:t> </a:t>
            </a:r>
            <a:r>
              <a:rPr lang="en-US" b="1" dirty="0" err="1" smtClean="0">
                <a:solidFill>
                  <a:srgbClr val="00B0F0"/>
                </a:solidFill>
              </a:rPr>
              <a:t>አጥቢያ</a:t>
            </a:r>
            <a:r>
              <a:rPr lang="en-US" b="1" dirty="0" smtClean="0">
                <a:solidFill>
                  <a:srgbClr val="00B0F0"/>
                </a:solidFill>
              </a:rPr>
              <a:t> </a:t>
            </a:r>
            <a:r>
              <a:rPr lang="en-US" b="1" dirty="0" err="1" smtClean="0">
                <a:solidFill>
                  <a:srgbClr val="00B0F0"/>
                </a:solidFill>
              </a:rPr>
              <a:t>ቤተ</a:t>
            </a:r>
            <a:r>
              <a:rPr lang="en-US" b="1" dirty="0" smtClean="0">
                <a:solidFill>
                  <a:srgbClr val="00B0F0"/>
                </a:solidFill>
              </a:rPr>
              <a:t> </a:t>
            </a:r>
            <a:r>
              <a:rPr lang="en-US" b="1" dirty="0" err="1" smtClean="0">
                <a:solidFill>
                  <a:srgbClr val="00B0F0"/>
                </a:solidFill>
              </a:rPr>
              <a:t>ክርስቲያን</a:t>
            </a:r>
            <a:r>
              <a:rPr lang="en-US" b="1" dirty="0" smtClean="0">
                <a:solidFill>
                  <a:srgbClr val="00B0F0"/>
                </a:solidFill>
              </a:rPr>
              <a:t> </a:t>
            </a:r>
            <a:r>
              <a:rPr lang="en-US" b="1" dirty="0" err="1" smtClean="0">
                <a:solidFill>
                  <a:srgbClr val="00B0F0"/>
                </a:solidFill>
              </a:rPr>
              <a:t>ሰበካ</a:t>
            </a:r>
            <a:r>
              <a:rPr lang="en-US" b="1" dirty="0" smtClean="0">
                <a:solidFill>
                  <a:srgbClr val="00B0F0"/>
                </a:solidFill>
              </a:rPr>
              <a:t> </a:t>
            </a:r>
            <a:r>
              <a:rPr lang="en-US" b="1" dirty="0" err="1" smtClean="0">
                <a:solidFill>
                  <a:srgbClr val="00B0F0"/>
                </a:solidFill>
              </a:rPr>
              <a:t>መንፈሳዊ</a:t>
            </a:r>
            <a:r>
              <a:rPr lang="en-US" b="1" dirty="0" smtClean="0">
                <a:solidFill>
                  <a:srgbClr val="00B0F0"/>
                </a:solidFill>
              </a:rPr>
              <a:t> </a:t>
            </a:r>
            <a:r>
              <a:rPr lang="en-US" b="1" dirty="0" err="1" smtClean="0">
                <a:solidFill>
                  <a:srgbClr val="00B0F0"/>
                </a:solidFill>
              </a:rPr>
              <a:t>ጉባኤ</a:t>
            </a:r>
            <a:r>
              <a:rPr lang="en-US" b="1" dirty="0" smtClean="0">
                <a:solidFill>
                  <a:srgbClr val="00B0F0"/>
                </a:solidFill>
              </a:rPr>
              <a:t> ጽ/</a:t>
            </a:r>
            <a:r>
              <a:rPr lang="en-US" b="1" dirty="0" err="1" smtClean="0">
                <a:solidFill>
                  <a:srgbClr val="00B0F0"/>
                </a:solidFill>
              </a:rPr>
              <a:t>ቤትና</a:t>
            </a:r>
            <a:r>
              <a:rPr lang="en-US" b="1" dirty="0" smtClean="0">
                <a:solidFill>
                  <a:srgbClr val="00B0F0"/>
                </a:solidFill>
              </a:rPr>
              <a:t> </a:t>
            </a:r>
            <a:r>
              <a:rPr lang="en-US" b="1" dirty="0" err="1" smtClean="0">
                <a:solidFill>
                  <a:srgbClr val="00B0F0"/>
                </a:solidFill>
              </a:rPr>
              <a:t>የሥራ</a:t>
            </a:r>
            <a:r>
              <a:rPr lang="en-US" b="1" dirty="0" smtClean="0">
                <a:solidFill>
                  <a:srgbClr val="00B0F0"/>
                </a:solidFill>
              </a:rPr>
              <a:t> </a:t>
            </a:r>
            <a:r>
              <a:rPr lang="en-US" b="1" dirty="0" err="1" smtClean="0">
                <a:solidFill>
                  <a:srgbClr val="00B0F0"/>
                </a:solidFill>
              </a:rPr>
              <a:t>ክፍሎች</a:t>
            </a:r>
            <a:endParaRPr lang="en-US" dirty="0" smtClean="0">
              <a:solidFill>
                <a:srgbClr val="00B0F0"/>
              </a:solidFill>
            </a:endParaRPr>
          </a:p>
          <a:p>
            <a:pPr marL="461963" indent="-461963" algn="just">
              <a:lnSpc>
                <a:spcPct val="170000"/>
              </a:lnSpc>
            </a:pPr>
            <a:r>
              <a:rPr lang="en-US" dirty="0" err="1" smtClean="0"/>
              <a:t>አንድ</a:t>
            </a:r>
            <a:r>
              <a:rPr lang="en-US" dirty="0" smtClean="0"/>
              <a:t> ጽ/</a:t>
            </a:r>
            <a:r>
              <a:rPr lang="en-US" dirty="0" err="1" smtClean="0"/>
              <a:t>ቤትና</a:t>
            </a:r>
            <a:r>
              <a:rPr lang="en-US" dirty="0" smtClean="0"/>
              <a:t> </a:t>
            </a:r>
            <a:r>
              <a:rPr lang="en-US" dirty="0" err="1" smtClean="0"/>
              <a:t>ከዚህ</a:t>
            </a:r>
            <a:r>
              <a:rPr lang="en-US" dirty="0" smtClean="0"/>
              <a:t> </a:t>
            </a:r>
            <a:r>
              <a:rPr lang="en-US" dirty="0" err="1" smtClean="0"/>
              <a:t>በታች</a:t>
            </a:r>
            <a:r>
              <a:rPr lang="en-US" dirty="0" smtClean="0"/>
              <a:t> </a:t>
            </a:r>
            <a:r>
              <a:rPr lang="en-US" dirty="0" err="1" smtClean="0"/>
              <a:t>የተዘረዘሩትን</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የሥራ</a:t>
            </a:r>
            <a:r>
              <a:rPr lang="en-US" dirty="0" smtClean="0"/>
              <a:t> </a:t>
            </a:r>
            <a:r>
              <a:rPr lang="en-US" dirty="0" err="1" smtClean="0"/>
              <a:t>ክፍሎች</a:t>
            </a:r>
            <a:r>
              <a:rPr lang="en-US" dirty="0" smtClean="0"/>
              <a:t> </a:t>
            </a:r>
            <a:r>
              <a:rPr lang="en-US" dirty="0" err="1" smtClean="0"/>
              <a:t>ያቋቁማል</a:t>
            </a:r>
            <a:r>
              <a:rPr lang="en-US" dirty="0" smtClean="0"/>
              <a:t>፡፡</a:t>
            </a:r>
          </a:p>
          <a:p>
            <a:pPr marL="857250" indent="-517525" algn="just">
              <a:lnSpc>
                <a:spcPct val="170000"/>
              </a:lnSpc>
            </a:pPr>
            <a:r>
              <a:rPr lang="en-US" dirty="0" smtClean="0"/>
              <a:t>ሀ/ </a:t>
            </a:r>
            <a:r>
              <a:rPr lang="en-US" dirty="0" err="1" smtClean="0"/>
              <a:t>የስብከተ</a:t>
            </a:r>
            <a:r>
              <a:rPr lang="en-US" dirty="0" smtClean="0"/>
              <a:t> </a:t>
            </a:r>
            <a:r>
              <a:rPr lang="en-US" dirty="0" err="1" smtClean="0"/>
              <a:t>ወንጌል</a:t>
            </a:r>
            <a:r>
              <a:rPr lang="en-US" dirty="0" smtClean="0"/>
              <a:t> </a:t>
            </a:r>
            <a:r>
              <a:rPr lang="en-US" dirty="0" err="1" smtClean="0"/>
              <a:t>ክፍል</a:t>
            </a:r>
            <a:endParaRPr lang="en-US" dirty="0" smtClean="0"/>
          </a:p>
          <a:p>
            <a:pPr marL="857250" indent="-517525" algn="just">
              <a:lnSpc>
                <a:spcPct val="170000"/>
              </a:lnSpc>
            </a:pPr>
            <a:r>
              <a:rPr lang="en-US" dirty="0" smtClean="0"/>
              <a:t>ለ/ </a:t>
            </a:r>
            <a:r>
              <a:rPr lang="en-US" dirty="0" err="1" smtClean="0"/>
              <a:t>የመንፈሳዊ</a:t>
            </a:r>
            <a:r>
              <a:rPr lang="en-US" dirty="0" smtClean="0"/>
              <a:t> </a:t>
            </a:r>
            <a:r>
              <a:rPr lang="en-US" dirty="0" err="1" smtClean="0"/>
              <a:t>ትምህርት</a:t>
            </a:r>
            <a:r>
              <a:rPr lang="en-US" dirty="0" smtClean="0"/>
              <a:t> </a:t>
            </a:r>
            <a:r>
              <a:rPr lang="en-US" dirty="0" err="1" smtClean="0"/>
              <a:t>ክፍል</a:t>
            </a:r>
            <a:endParaRPr lang="en-US" dirty="0" smtClean="0"/>
          </a:p>
          <a:p>
            <a:pPr marL="857250" indent="-517525" algn="just">
              <a:lnSpc>
                <a:spcPct val="170000"/>
              </a:lnSpc>
            </a:pPr>
            <a:r>
              <a:rPr lang="en-US" dirty="0" smtClean="0"/>
              <a:t>ሐ/ </a:t>
            </a:r>
            <a:r>
              <a:rPr lang="en-US" dirty="0" err="1" smtClean="0"/>
              <a:t>የካህናት</a:t>
            </a:r>
            <a:r>
              <a:rPr lang="en-US" dirty="0" smtClean="0"/>
              <a:t> </a:t>
            </a:r>
            <a:r>
              <a:rPr lang="en-US" dirty="0" err="1" smtClean="0"/>
              <a:t>አገልግሎት</a:t>
            </a:r>
            <a:r>
              <a:rPr lang="en-US" dirty="0" smtClean="0"/>
              <a:t> </a:t>
            </a:r>
            <a:r>
              <a:rPr lang="en-US" dirty="0" err="1" smtClean="0"/>
              <a:t>ክፍል</a:t>
            </a:r>
            <a:endParaRPr lang="en-US" dirty="0" smtClean="0"/>
          </a:p>
          <a:p>
            <a:pPr marL="857250" indent="-517525" algn="just">
              <a:lnSpc>
                <a:spcPct val="170000"/>
              </a:lnSpc>
            </a:pPr>
            <a:r>
              <a:rPr lang="en-US" dirty="0" smtClean="0"/>
              <a:t>መ/ </a:t>
            </a:r>
            <a:r>
              <a:rPr lang="en-US" dirty="0" err="1" smtClean="0"/>
              <a:t>የሰንበት</a:t>
            </a:r>
            <a:r>
              <a:rPr lang="en-US" dirty="0" smtClean="0"/>
              <a:t> ት/</a:t>
            </a:r>
            <a:r>
              <a:rPr lang="en-US" dirty="0" err="1" smtClean="0"/>
              <a:t>ቤት</a:t>
            </a:r>
            <a:r>
              <a:rPr lang="en-US" dirty="0" smtClean="0"/>
              <a:t> </a:t>
            </a:r>
            <a:r>
              <a:rPr lang="en-US" dirty="0" err="1" smtClean="0"/>
              <a:t>ክፍል</a:t>
            </a:r>
            <a:endParaRPr lang="en-US" dirty="0" smtClean="0"/>
          </a:p>
          <a:p>
            <a:pPr marL="857250" indent="-517525" algn="just">
              <a:lnSpc>
                <a:spcPct val="170000"/>
              </a:lnSpc>
            </a:pPr>
            <a:r>
              <a:rPr lang="en-US" dirty="0" smtClean="0"/>
              <a:t>ሠ/ </a:t>
            </a:r>
            <a:r>
              <a:rPr lang="en-US" dirty="0" err="1" smtClean="0"/>
              <a:t>የዕቅድና</a:t>
            </a:r>
            <a:r>
              <a:rPr lang="en-US" dirty="0" smtClean="0"/>
              <a:t> </a:t>
            </a:r>
            <a:r>
              <a:rPr lang="en-US" dirty="0" err="1" smtClean="0"/>
              <a:t>ልማት</a:t>
            </a:r>
            <a:r>
              <a:rPr lang="en-US" dirty="0" smtClean="0"/>
              <a:t> </a:t>
            </a:r>
            <a:r>
              <a:rPr lang="en-US" dirty="0" err="1" smtClean="0"/>
              <a:t>ክፍል</a:t>
            </a:r>
            <a:endParaRPr lang="en-US" dirty="0" smtClean="0"/>
          </a:p>
          <a:p>
            <a:pPr marL="857250" indent="-517525" algn="just">
              <a:lnSpc>
                <a:spcPct val="170000"/>
              </a:lnSpc>
            </a:pPr>
            <a:r>
              <a:rPr lang="en-US" dirty="0" smtClean="0"/>
              <a:t>ረ/ </a:t>
            </a:r>
            <a:r>
              <a:rPr lang="en-US" dirty="0" err="1" smtClean="0"/>
              <a:t>የምግባረ</a:t>
            </a:r>
            <a:r>
              <a:rPr lang="en-US" dirty="0" smtClean="0"/>
              <a:t> </a:t>
            </a:r>
            <a:r>
              <a:rPr lang="en-US" dirty="0" err="1" smtClean="0"/>
              <a:t>ሠናይ</a:t>
            </a:r>
            <a:r>
              <a:rPr lang="en-US" dirty="0" smtClean="0"/>
              <a:t> (</a:t>
            </a:r>
            <a:r>
              <a:rPr lang="en-US" dirty="0" err="1" smtClean="0"/>
              <a:t>በጐ</a:t>
            </a:r>
            <a:r>
              <a:rPr lang="en-US" dirty="0" smtClean="0"/>
              <a:t> </a:t>
            </a:r>
            <a:r>
              <a:rPr lang="en-US" dirty="0" err="1" smtClean="0"/>
              <a:t>አድራጐት</a:t>
            </a:r>
            <a:r>
              <a:rPr lang="en-US" dirty="0" smtClean="0"/>
              <a:t>)</a:t>
            </a:r>
          </a:p>
          <a:p>
            <a:pPr marL="857250" indent="-517525" algn="just">
              <a:lnSpc>
                <a:spcPct val="170000"/>
              </a:lnSpc>
            </a:pPr>
            <a:r>
              <a:rPr lang="en-US" dirty="0" smtClean="0"/>
              <a:t>ሰ/ </a:t>
            </a:r>
            <a:r>
              <a:rPr lang="en-US" dirty="0" err="1" smtClean="0"/>
              <a:t>የሕግና</a:t>
            </a:r>
            <a:r>
              <a:rPr lang="en-US" dirty="0" smtClean="0"/>
              <a:t> </a:t>
            </a:r>
            <a:r>
              <a:rPr lang="en-US" dirty="0" err="1" smtClean="0"/>
              <a:t>ሥነ</a:t>
            </a:r>
            <a:r>
              <a:rPr lang="en-US" dirty="0" smtClean="0"/>
              <a:t> </a:t>
            </a:r>
            <a:r>
              <a:rPr lang="en-US" dirty="0" err="1" smtClean="0"/>
              <a:t>ሥርዐት</a:t>
            </a:r>
            <a:r>
              <a:rPr lang="en-US" dirty="0" smtClean="0"/>
              <a:t> </a:t>
            </a:r>
            <a:r>
              <a:rPr lang="en-US" dirty="0" err="1" smtClean="0"/>
              <a:t>ክፍል</a:t>
            </a:r>
            <a:endParaRPr lang="en-US" dirty="0" smtClean="0"/>
          </a:p>
          <a:p>
            <a:endParaRPr lang="en-US" dirty="0"/>
          </a:p>
        </p:txBody>
      </p:sp>
    </p:spTree>
    <p:extLst>
      <p:ext uri="{BB962C8B-B14F-4D97-AF65-F5344CB8AC3E}">
        <p14:creationId xmlns:p14="http://schemas.microsoft.com/office/powerpoint/2010/main" val="27326353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15400" cy="6553200"/>
          </a:xfrm>
        </p:spPr>
        <p:txBody>
          <a:bodyPr>
            <a:normAutofit fontScale="62500" lnSpcReduction="20000"/>
          </a:bodyPr>
          <a:lstStyle/>
          <a:p>
            <a:pPr marL="0" lvl="0" indent="0" algn="just">
              <a:lnSpc>
                <a:spcPct val="170000"/>
              </a:lnSpc>
              <a:buNone/>
            </a:pPr>
            <a:r>
              <a:rPr lang="en-US" dirty="0" err="1" smtClean="0"/>
              <a:t>የተዘረዘሩት</a:t>
            </a:r>
            <a:r>
              <a:rPr lang="en-US" dirty="0" smtClean="0"/>
              <a:t> </a:t>
            </a:r>
            <a:r>
              <a:rPr lang="en-US" dirty="0" err="1" smtClean="0"/>
              <a:t>የሥራ</a:t>
            </a:r>
            <a:r>
              <a:rPr lang="en-US" dirty="0" smtClean="0"/>
              <a:t> </a:t>
            </a:r>
            <a:r>
              <a:rPr lang="en-US" dirty="0" err="1" smtClean="0"/>
              <a:t>ክፍሎች</a:t>
            </a:r>
            <a:r>
              <a:rPr lang="en-US" dirty="0" smtClean="0"/>
              <a:t> </a:t>
            </a:r>
            <a:r>
              <a:rPr lang="en-US" dirty="0" err="1" smtClean="0"/>
              <a:t>የሥራ</a:t>
            </a:r>
            <a:r>
              <a:rPr lang="en-US" dirty="0" smtClean="0"/>
              <a:t> </a:t>
            </a:r>
            <a:r>
              <a:rPr lang="en-US" dirty="0" err="1" smtClean="0"/>
              <a:t>ዐይነትና</a:t>
            </a:r>
            <a:r>
              <a:rPr lang="en-US" dirty="0" smtClean="0"/>
              <a:t> </a:t>
            </a:r>
            <a:r>
              <a:rPr lang="en-US" dirty="0" err="1" smtClean="0"/>
              <a:t>ጠባይ</a:t>
            </a:r>
            <a:r>
              <a:rPr lang="en-US" dirty="0" smtClean="0"/>
              <a:t> </a:t>
            </a:r>
            <a:r>
              <a:rPr lang="en-US" dirty="0" err="1" smtClean="0"/>
              <a:t>እንደ</a:t>
            </a:r>
            <a:r>
              <a:rPr lang="en-US" dirty="0" smtClean="0"/>
              <a:t> </a:t>
            </a:r>
            <a:r>
              <a:rPr lang="en-US" dirty="0" err="1" smtClean="0"/>
              <a:t>ተጠበቀ</a:t>
            </a:r>
            <a:r>
              <a:rPr lang="en-US" dirty="0" smtClean="0"/>
              <a:t> </a:t>
            </a:r>
            <a:r>
              <a:rPr lang="en-US" dirty="0" err="1" smtClean="0"/>
              <a:t>ሆኖ</a:t>
            </a:r>
            <a:r>
              <a:rPr lang="en-US" dirty="0" smtClean="0"/>
              <a:t> </a:t>
            </a:r>
            <a:r>
              <a:rPr lang="en-US" dirty="0" err="1" smtClean="0"/>
              <a:t>ተመሳሳይ</a:t>
            </a:r>
            <a:r>
              <a:rPr lang="en-US" dirty="0" smtClean="0"/>
              <a:t> </a:t>
            </a:r>
            <a:r>
              <a:rPr lang="en-US" dirty="0" err="1" smtClean="0"/>
              <a:t>የሆነውንና</a:t>
            </a:r>
            <a:r>
              <a:rPr lang="en-US" dirty="0" smtClean="0"/>
              <a:t> </a:t>
            </a:r>
            <a:r>
              <a:rPr lang="en-US" dirty="0" err="1" smtClean="0"/>
              <a:t>የማይቃረነውን</a:t>
            </a:r>
            <a:r>
              <a:rPr lang="en-US" dirty="0" smtClean="0"/>
              <a:t> </a:t>
            </a:r>
            <a:r>
              <a:rPr lang="en-US" dirty="0" err="1" smtClean="0"/>
              <a:t>ክፍል</a:t>
            </a:r>
            <a:r>
              <a:rPr lang="en-US" dirty="0" smtClean="0"/>
              <a:t> </a:t>
            </a:r>
            <a:r>
              <a:rPr lang="en-US" dirty="0" err="1" smtClean="0"/>
              <a:t>ሁለትና</a:t>
            </a:r>
            <a:r>
              <a:rPr lang="en-US" dirty="0" smtClean="0"/>
              <a:t> </a:t>
            </a:r>
            <a:r>
              <a:rPr lang="en-US" dirty="0" err="1" smtClean="0"/>
              <a:t>ሦስቱን</a:t>
            </a:r>
            <a:r>
              <a:rPr lang="en-US" dirty="0" smtClean="0"/>
              <a:t> </a:t>
            </a:r>
            <a:r>
              <a:rPr lang="en-US" dirty="0" err="1" smtClean="0"/>
              <a:t>አንድነት</a:t>
            </a:r>
            <a:r>
              <a:rPr lang="en-US" dirty="0" smtClean="0"/>
              <a:t> </a:t>
            </a:r>
            <a:r>
              <a:rPr lang="en-US" dirty="0" err="1" smtClean="0"/>
              <a:t>በማደራረብ</a:t>
            </a:r>
            <a:r>
              <a:rPr lang="en-US" dirty="0" smtClean="0"/>
              <a:t> </a:t>
            </a:r>
            <a:r>
              <a:rPr lang="en-US" dirty="0" err="1" smtClean="0"/>
              <a:t>በአንዳንድ</a:t>
            </a:r>
            <a:r>
              <a:rPr lang="en-US" dirty="0" smtClean="0"/>
              <a:t> </a:t>
            </a:r>
            <a:r>
              <a:rPr lang="en-US" dirty="0" err="1" smtClean="0"/>
              <a:t>የሥራ</a:t>
            </a:r>
            <a:r>
              <a:rPr lang="en-US" dirty="0" smtClean="0"/>
              <a:t> </a:t>
            </a:r>
            <a:r>
              <a:rPr lang="en-US" dirty="0" err="1" smtClean="0"/>
              <a:t>ሓላፊዎች</a:t>
            </a:r>
            <a:r>
              <a:rPr lang="en-US" dirty="0" smtClean="0"/>
              <a:t> </a:t>
            </a:r>
            <a:r>
              <a:rPr lang="en-US" dirty="0" err="1" smtClean="0"/>
              <a:t>ማሠራት</a:t>
            </a:r>
            <a:r>
              <a:rPr lang="en-US" dirty="0" smtClean="0"/>
              <a:t> </a:t>
            </a:r>
            <a:r>
              <a:rPr lang="en-US" dirty="0" err="1" smtClean="0"/>
              <a:t>ይቻላል</a:t>
            </a:r>
            <a:r>
              <a:rPr lang="en-US" dirty="0" smtClean="0"/>
              <a:t>፤ </a:t>
            </a:r>
            <a:r>
              <a:rPr lang="en-US" dirty="0" err="1" smtClean="0"/>
              <a:t>እንደ</a:t>
            </a:r>
            <a:r>
              <a:rPr lang="en-US" dirty="0" smtClean="0"/>
              <a:t> </a:t>
            </a:r>
            <a:r>
              <a:rPr lang="en-US" dirty="0" err="1" smtClean="0"/>
              <a:t>ሁኔታውም</a:t>
            </a:r>
            <a:r>
              <a:rPr lang="en-US" dirty="0" smtClean="0"/>
              <a:t> </a:t>
            </a:r>
            <a:r>
              <a:rPr lang="en-US" dirty="0" err="1" smtClean="0"/>
              <a:t>እየታየ</a:t>
            </a:r>
            <a:r>
              <a:rPr lang="en-US" dirty="0" smtClean="0"/>
              <a:t> </a:t>
            </a:r>
            <a:r>
              <a:rPr lang="en-US" dirty="0" err="1" smtClean="0"/>
              <a:t>ኮሚቴ</a:t>
            </a:r>
            <a:r>
              <a:rPr lang="en-US" dirty="0" smtClean="0"/>
              <a:t> </a:t>
            </a:r>
            <a:r>
              <a:rPr lang="en-US" dirty="0" err="1" smtClean="0"/>
              <a:t>ለሚያስፈልጋቸው</a:t>
            </a:r>
            <a:r>
              <a:rPr lang="en-US" dirty="0" smtClean="0"/>
              <a:t> </a:t>
            </a:r>
            <a:r>
              <a:rPr lang="en-US" dirty="0" err="1" smtClean="0"/>
              <a:t>የሥራ</a:t>
            </a:r>
            <a:r>
              <a:rPr lang="en-US" dirty="0" smtClean="0"/>
              <a:t> </a:t>
            </a:r>
            <a:r>
              <a:rPr lang="en-US" dirty="0" err="1" smtClean="0"/>
              <a:t>ክፍሎች</a:t>
            </a:r>
            <a:r>
              <a:rPr lang="en-US" dirty="0" smtClean="0"/>
              <a:t> </a:t>
            </a:r>
            <a:r>
              <a:rPr lang="en-US" dirty="0" err="1" smtClean="0"/>
              <a:t>ኮሚቴ</a:t>
            </a:r>
            <a:r>
              <a:rPr lang="en-US" dirty="0" smtClean="0"/>
              <a:t> </a:t>
            </a:r>
            <a:r>
              <a:rPr lang="en-US" dirty="0" err="1" smtClean="0"/>
              <a:t>ማቋቋም</a:t>
            </a:r>
            <a:r>
              <a:rPr lang="en-US" dirty="0" smtClean="0"/>
              <a:t> </a:t>
            </a:r>
            <a:r>
              <a:rPr lang="en-US" dirty="0" err="1" smtClean="0"/>
              <a:t>ይቻላል</a:t>
            </a:r>
            <a:r>
              <a:rPr lang="en-US" dirty="0" smtClean="0"/>
              <a:t>፡፡</a:t>
            </a:r>
          </a:p>
          <a:p>
            <a:pPr lvl="0" algn="just">
              <a:lnSpc>
                <a:spcPct val="170000"/>
              </a:lnSpc>
            </a:pPr>
            <a:r>
              <a:rPr lang="en-US" dirty="0" err="1" smtClean="0"/>
              <a:t>በሰበካው</a:t>
            </a:r>
            <a:r>
              <a:rPr lang="en-US" dirty="0" smtClean="0"/>
              <a:t> </a:t>
            </a:r>
            <a:r>
              <a:rPr lang="en-US" dirty="0" err="1" smtClean="0"/>
              <a:t>ጉባኤ</a:t>
            </a:r>
            <a:r>
              <a:rPr lang="en-US" dirty="0" smtClean="0"/>
              <a:t> ጽ/</a:t>
            </a:r>
            <a:r>
              <a:rPr lang="en-US" dirty="0" err="1" smtClean="0"/>
              <a:t>ቤት</a:t>
            </a:r>
            <a:r>
              <a:rPr lang="en-US" dirty="0" smtClean="0"/>
              <a:t> </a:t>
            </a:r>
            <a:r>
              <a:rPr lang="en-US" dirty="0" err="1" smtClean="0"/>
              <a:t>አንድ</a:t>
            </a:r>
            <a:r>
              <a:rPr lang="en-US" dirty="0" smtClean="0"/>
              <a:t> </a:t>
            </a:r>
            <a:r>
              <a:rPr lang="en-US" dirty="0" err="1" smtClean="0"/>
              <a:t>ጸሐፊና</a:t>
            </a:r>
            <a:r>
              <a:rPr lang="en-US" dirty="0" smtClean="0"/>
              <a:t> </a:t>
            </a:r>
            <a:r>
              <a:rPr lang="en-US" dirty="0" err="1" smtClean="0"/>
              <a:t>በቋሚነት</a:t>
            </a:r>
            <a:r>
              <a:rPr lang="en-US" dirty="0" smtClean="0"/>
              <a:t> </a:t>
            </a:r>
            <a:r>
              <a:rPr lang="en-US" dirty="0" err="1" smtClean="0"/>
              <a:t>የሚመደብና</a:t>
            </a:r>
            <a:r>
              <a:rPr lang="en-US" dirty="0" smtClean="0"/>
              <a:t> </a:t>
            </a:r>
            <a:r>
              <a:rPr lang="en-US" dirty="0" err="1" smtClean="0"/>
              <a:t>የየክፍል</a:t>
            </a:r>
            <a:r>
              <a:rPr lang="en-US" dirty="0" smtClean="0"/>
              <a:t> </a:t>
            </a:r>
            <a:r>
              <a:rPr lang="en-US" dirty="0" err="1" smtClean="0"/>
              <a:t>ሓላፊዎች</a:t>
            </a:r>
            <a:r>
              <a:rPr lang="en-US" dirty="0" smtClean="0"/>
              <a:t> </a:t>
            </a:r>
            <a:r>
              <a:rPr lang="en-US" dirty="0" err="1" smtClean="0"/>
              <a:t>ይኖራሉ</a:t>
            </a:r>
            <a:r>
              <a:rPr lang="en-US" dirty="0" smtClean="0"/>
              <a:t>፡፡</a:t>
            </a:r>
          </a:p>
          <a:p>
            <a:pPr lvl="0" algn="just">
              <a:lnSpc>
                <a:spcPct val="170000"/>
              </a:lnSpc>
            </a:pPr>
            <a:r>
              <a:rPr lang="en-US" dirty="0" err="1" smtClean="0"/>
              <a:t>ለዋና</a:t>
            </a:r>
            <a:r>
              <a:rPr lang="en-US" dirty="0" smtClean="0"/>
              <a:t> </a:t>
            </a:r>
            <a:r>
              <a:rPr lang="en-US" dirty="0" err="1" smtClean="0"/>
              <a:t>ጸሐፊነትም</a:t>
            </a:r>
            <a:r>
              <a:rPr lang="en-US" dirty="0" smtClean="0"/>
              <a:t> </a:t>
            </a:r>
            <a:r>
              <a:rPr lang="en-US" dirty="0" err="1" smtClean="0"/>
              <a:t>ሆነ</a:t>
            </a:r>
            <a:r>
              <a:rPr lang="en-US" dirty="0" smtClean="0"/>
              <a:t> </a:t>
            </a:r>
            <a:r>
              <a:rPr lang="en-US" dirty="0" err="1" smtClean="0"/>
              <a:t>ለክፍል</a:t>
            </a:r>
            <a:r>
              <a:rPr lang="en-US" dirty="0" smtClean="0"/>
              <a:t> </a:t>
            </a:r>
            <a:r>
              <a:rPr lang="en-US" dirty="0" err="1" smtClean="0"/>
              <a:t>ሓላፊነት</a:t>
            </a:r>
            <a:r>
              <a:rPr lang="en-US" dirty="0" smtClean="0"/>
              <a:t> </a:t>
            </a:r>
            <a:r>
              <a:rPr lang="en-US" dirty="0" err="1" smtClean="0"/>
              <a:t>በግብረገብነታቸው</a:t>
            </a:r>
            <a:r>
              <a:rPr lang="en-US" dirty="0" smtClean="0"/>
              <a:t> </a:t>
            </a:r>
            <a:r>
              <a:rPr lang="en-US" dirty="0" err="1" smtClean="0"/>
              <a:t>በችሎታቸውና</a:t>
            </a:r>
            <a:r>
              <a:rPr lang="en-US" dirty="0" smtClean="0"/>
              <a:t> </a:t>
            </a:r>
            <a:r>
              <a:rPr lang="en-US" dirty="0" err="1" smtClean="0"/>
              <a:t>በሥራ</a:t>
            </a:r>
            <a:r>
              <a:rPr lang="en-US" dirty="0" smtClean="0"/>
              <a:t> </a:t>
            </a:r>
            <a:r>
              <a:rPr lang="en-US" dirty="0" err="1" smtClean="0"/>
              <a:t>ልምዳቸው</a:t>
            </a:r>
            <a:r>
              <a:rPr lang="en-US" dirty="0" smtClean="0"/>
              <a:t> </a:t>
            </a:r>
            <a:r>
              <a:rPr lang="en-US" dirty="0" err="1" smtClean="0"/>
              <a:t>የተመሰከረላቸው</a:t>
            </a:r>
            <a:r>
              <a:rPr lang="en-US" dirty="0" smtClean="0"/>
              <a:t> </a:t>
            </a:r>
            <a:r>
              <a:rPr lang="en-US" dirty="0" err="1" smtClean="0"/>
              <a:t>ካህናት</a:t>
            </a:r>
            <a:r>
              <a:rPr lang="en-US" dirty="0" smtClean="0"/>
              <a:t> </a:t>
            </a:r>
            <a:r>
              <a:rPr lang="en-US" dirty="0" err="1" smtClean="0"/>
              <a:t>የወረዳው</a:t>
            </a:r>
            <a:r>
              <a:rPr lang="en-US" dirty="0" smtClean="0"/>
              <a:t> </a:t>
            </a:r>
            <a:r>
              <a:rPr lang="en-US" dirty="0" err="1" smtClean="0"/>
              <a:t>ቤተ</a:t>
            </a:r>
            <a:r>
              <a:rPr lang="en-US" dirty="0" smtClean="0"/>
              <a:t> </a:t>
            </a:r>
            <a:r>
              <a:rPr lang="en-US" dirty="0" err="1" smtClean="0"/>
              <a:t>ክህነት</a:t>
            </a:r>
            <a:r>
              <a:rPr lang="en-US" dirty="0" smtClean="0"/>
              <a:t> </a:t>
            </a:r>
            <a:r>
              <a:rPr lang="en-US" dirty="0" err="1" smtClean="0"/>
              <a:t>ሓላፊ</a:t>
            </a:r>
            <a:r>
              <a:rPr lang="en-US" dirty="0" smtClean="0"/>
              <a:t> </a:t>
            </a:r>
            <a:r>
              <a:rPr lang="en-US" dirty="0" err="1" smtClean="0"/>
              <a:t>በተገኘበና</a:t>
            </a:r>
            <a:r>
              <a:rPr lang="en-US" dirty="0" smtClean="0"/>
              <a:t> </a:t>
            </a:r>
            <a:r>
              <a:rPr lang="en-US" dirty="0" err="1" smtClean="0"/>
              <a:t>የቤተ</a:t>
            </a:r>
            <a:r>
              <a:rPr lang="en-US" dirty="0" smtClean="0"/>
              <a:t> </a:t>
            </a:r>
            <a:r>
              <a:rPr lang="en-US" dirty="0" err="1" smtClean="0"/>
              <a:t>ክርስቲያኑ</a:t>
            </a:r>
            <a:r>
              <a:rPr lang="en-US" dirty="0" smtClean="0"/>
              <a:t> </a:t>
            </a:r>
            <a:r>
              <a:rPr lang="en-US" dirty="0" err="1" smtClean="0"/>
              <a:t>አስተዳዳሪ</a:t>
            </a:r>
            <a:r>
              <a:rPr lang="en-US" dirty="0" smtClean="0"/>
              <a:t> </a:t>
            </a:r>
            <a:r>
              <a:rPr lang="en-US" dirty="0" err="1" smtClean="0"/>
              <a:t>ሰብሳቢ</a:t>
            </a:r>
            <a:r>
              <a:rPr lang="en-US" dirty="0" smtClean="0"/>
              <a:t> </a:t>
            </a:r>
            <a:r>
              <a:rPr lang="en-US" dirty="0" err="1" smtClean="0"/>
              <a:t>በሆነበት</a:t>
            </a:r>
            <a:r>
              <a:rPr lang="en-US" dirty="0" smtClean="0"/>
              <a:t> </a:t>
            </a:r>
            <a:r>
              <a:rPr lang="en-US" dirty="0" err="1" smtClean="0"/>
              <a:t>በካህናት</a:t>
            </a:r>
            <a:r>
              <a:rPr lang="en-US" dirty="0" smtClean="0"/>
              <a:t> </a:t>
            </a:r>
            <a:r>
              <a:rPr lang="en-US" dirty="0" err="1" smtClean="0"/>
              <a:t>ጉባኤ</a:t>
            </a:r>
            <a:r>
              <a:rPr lang="en-US" dirty="0" smtClean="0"/>
              <a:t> </a:t>
            </a:r>
            <a:r>
              <a:rPr lang="en-US" dirty="0" err="1" smtClean="0"/>
              <a:t>ተመርጠው</a:t>
            </a:r>
            <a:r>
              <a:rPr lang="en-US" dirty="0" smtClean="0"/>
              <a:t> </a:t>
            </a:r>
            <a:r>
              <a:rPr lang="en-US" dirty="0" err="1" smtClean="0"/>
              <a:t>ይመደባሉ</a:t>
            </a:r>
            <a:r>
              <a:rPr lang="en-US" dirty="0" smtClean="0"/>
              <a:t>፡፡</a:t>
            </a:r>
          </a:p>
          <a:p>
            <a:pPr lvl="0" algn="just">
              <a:lnSpc>
                <a:spcPct val="170000"/>
              </a:lnSpc>
            </a:pPr>
            <a:r>
              <a:rPr lang="en-US" dirty="0" err="1" smtClean="0"/>
              <a:t>በገንዘብ</a:t>
            </a:r>
            <a:r>
              <a:rPr lang="en-US" dirty="0" smtClean="0"/>
              <a:t> </a:t>
            </a:r>
            <a:r>
              <a:rPr lang="en-US" dirty="0" err="1" smtClean="0"/>
              <a:t>ያዥነትና</a:t>
            </a:r>
            <a:r>
              <a:rPr lang="en-US" dirty="0" smtClean="0"/>
              <a:t> </a:t>
            </a:r>
            <a:r>
              <a:rPr lang="en-US" dirty="0" err="1" smtClean="0"/>
              <a:t>በንብረት</a:t>
            </a:r>
            <a:r>
              <a:rPr lang="en-US" dirty="0" smtClean="0"/>
              <a:t> </a:t>
            </a:r>
            <a:r>
              <a:rPr lang="en-US" dirty="0" err="1" smtClean="0"/>
              <a:t>ሓላፊነት</a:t>
            </a:r>
            <a:r>
              <a:rPr lang="en-US" dirty="0" smtClean="0"/>
              <a:t> </a:t>
            </a:r>
            <a:r>
              <a:rPr lang="en-US" dirty="0" err="1" smtClean="0"/>
              <a:t>የሚመደቡት</a:t>
            </a:r>
            <a:r>
              <a:rPr lang="en-US" dirty="0" smtClean="0"/>
              <a:t> </a:t>
            </a:r>
            <a:r>
              <a:rPr lang="en-US" dirty="0" err="1" smtClean="0"/>
              <a:t>ሠራተኞች</a:t>
            </a:r>
            <a:r>
              <a:rPr lang="en-US" dirty="0" smtClean="0"/>
              <a:t> </a:t>
            </a:r>
            <a:r>
              <a:rPr lang="en-US" dirty="0" err="1" smtClean="0"/>
              <a:t>በቂ</a:t>
            </a:r>
            <a:r>
              <a:rPr lang="en-US" dirty="0" smtClean="0"/>
              <a:t> </a:t>
            </a:r>
            <a:r>
              <a:rPr lang="en-US" dirty="0" err="1" smtClean="0"/>
              <a:t>ሀብትና</a:t>
            </a:r>
            <a:r>
              <a:rPr lang="en-US" dirty="0" smtClean="0"/>
              <a:t> </a:t>
            </a:r>
            <a:r>
              <a:rPr lang="en-US" dirty="0" err="1" smtClean="0"/>
              <a:t>ንብርት</a:t>
            </a:r>
            <a:r>
              <a:rPr lang="en-US" dirty="0" smtClean="0"/>
              <a:t> </a:t>
            </a:r>
            <a:r>
              <a:rPr lang="en-US" dirty="0" err="1" smtClean="0"/>
              <a:t>ያለው</a:t>
            </a:r>
            <a:r>
              <a:rPr lang="en-US" dirty="0" smtClean="0"/>
              <a:t> </a:t>
            </a:r>
            <a:r>
              <a:rPr lang="en-US" dirty="0" err="1" smtClean="0"/>
              <a:t>ተያዥ</a:t>
            </a:r>
            <a:r>
              <a:rPr lang="en-US" dirty="0" smtClean="0"/>
              <a:t> </a:t>
            </a:r>
            <a:r>
              <a:rPr lang="en-US" dirty="0" err="1" smtClean="0"/>
              <a:t>ማቅረብ</a:t>
            </a:r>
            <a:r>
              <a:rPr lang="en-US" dirty="0" smtClean="0"/>
              <a:t> </a:t>
            </a:r>
            <a:r>
              <a:rPr lang="en-US" dirty="0" err="1" smtClean="0"/>
              <a:t>ግዴታቸው</a:t>
            </a:r>
            <a:r>
              <a:rPr lang="en-US" dirty="0" smtClean="0"/>
              <a:t> </a:t>
            </a:r>
            <a:r>
              <a:rPr lang="en-US" dirty="0" err="1" smtClean="0"/>
              <a:t>ይሆናል</a:t>
            </a:r>
            <a:r>
              <a:rPr lang="en-US" dirty="0" smtClean="0"/>
              <a:t>፡፡</a:t>
            </a:r>
          </a:p>
          <a:p>
            <a:pPr lvl="0" algn="just">
              <a:lnSpc>
                <a:spcPct val="170000"/>
              </a:lnSpc>
            </a:pPr>
            <a:r>
              <a:rPr lang="en-US" dirty="0" err="1" smtClean="0"/>
              <a:t>ከላይ</a:t>
            </a:r>
            <a:r>
              <a:rPr lang="en-US" dirty="0" smtClean="0"/>
              <a:t> </a:t>
            </a:r>
            <a:r>
              <a:rPr lang="en-US" dirty="0" err="1" smtClean="0"/>
              <a:t>ለተዘረዘሩት</a:t>
            </a:r>
            <a:r>
              <a:rPr lang="en-US" dirty="0" smtClean="0"/>
              <a:t> </a:t>
            </a:r>
            <a:r>
              <a:rPr lang="en-US" dirty="0" err="1" smtClean="0"/>
              <a:t>ክፍሎች</a:t>
            </a:r>
            <a:r>
              <a:rPr lang="en-US" dirty="0" smtClean="0"/>
              <a:t> </a:t>
            </a:r>
            <a:r>
              <a:rPr lang="en-US" dirty="0" err="1" smtClean="0"/>
              <a:t>ሓላፊዎችን</a:t>
            </a:r>
            <a:r>
              <a:rPr lang="en-US" dirty="0" smtClean="0"/>
              <a:t> </a:t>
            </a:r>
            <a:r>
              <a:rPr lang="en-US" dirty="0" err="1" smtClean="0"/>
              <a:t>በቀዋሚነት</a:t>
            </a:r>
            <a:r>
              <a:rPr lang="en-US" dirty="0" smtClean="0"/>
              <a:t> </a:t>
            </a:r>
            <a:r>
              <a:rPr lang="en-US" dirty="0" err="1" smtClean="0"/>
              <a:t>መመደብ</a:t>
            </a:r>
            <a:r>
              <a:rPr lang="en-US" dirty="0" smtClean="0"/>
              <a:t> </a:t>
            </a:r>
            <a:r>
              <a:rPr lang="en-US" dirty="0" err="1" smtClean="0"/>
              <a:t>በማይቻልበት</a:t>
            </a:r>
            <a:r>
              <a:rPr lang="en-US" dirty="0" smtClean="0"/>
              <a:t> </a:t>
            </a:r>
            <a:r>
              <a:rPr lang="en-US" dirty="0" err="1" smtClean="0"/>
              <a:t>አካባቢና</a:t>
            </a:r>
            <a:r>
              <a:rPr lang="en-US" dirty="0" smtClean="0"/>
              <a:t> </a:t>
            </a:r>
            <a:r>
              <a:rPr lang="en-US" dirty="0" err="1" smtClean="0"/>
              <a:t>ጊዜ</a:t>
            </a:r>
            <a:r>
              <a:rPr lang="en-US" dirty="0" smtClean="0"/>
              <a:t> </a:t>
            </a:r>
            <a:r>
              <a:rPr lang="en-US" dirty="0" err="1" smtClean="0"/>
              <a:t>በግብረ</a:t>
            </a:r>
            <a:r>
              <a:rPr lang="en-US" dirty="0" smtClean="0"/>
              <a:t> </a:t>
            </a:r>
            <a:r>
              <a:rPr lang="en-US" dirty="0" err="1" smtClean="0"/>
              <a:t>ገብነታቸው</a:t>
            </a:r>
            <a:r>
              <a:rPr lang="en-US" dirty="0" smtClean="0"/>
              <a:t> </a:t>
            </a:r>
            <a:r>
              <a:rPr lang="en-US" dirty="0" err="1" smtClean="0"/>
              <a:t>በችሎታቸውና</a:t>
            </a:r>
            <a:r>
              <a:rPr lang="en-US" dirty="0" smtClean="0"/>
              <a:t> </a:t>
            </a:r>
            <a:r>
              <a:rPr lang="en-US" dirty="0" err="1" smtClean="0"/>
              <a:t>በሥራ</a:t>
            </a:r>
            <a:r>
              <a:rPr lang="en-US" dirty="0" smtClean="0"/>
              <a:t> </a:t>
            </a:r>
            <a:r>
              <a:rPr lang="en-US" dirty="0" err="1" smtClean="0"/>
              <a:t>ልምዳቸው</a:t>
            </a:r>
            <a:r>
              <a:rPr lang="en-US" dirty="0" smtClean="0"/>
              <a:t> </a:t>
            </a:r>
            <a:r>
              <a:rPr lang="en-US" dirty="0" err="1" smtClean="0"/>
              <a:t>የተመሰከረላቸው</a:t>
            </a:r>
            <a:r>
              <a:rPr lang="en-US" dirty="0" smtClean="0"/>
              <a:t> </a:t>
            </a:r>
            <a:r>
              <a:rPr lang="en-US" dirty="0" err="1" smtClean="0"/>
              <a:t>ዕጩዎች</a:t>
            </a:r>
            <a:r>
              <a:rPr lang="en-US" dirty="0" smtClean="0"/>
              <a:t> </a:t>
            </a:r>
            <a:r>
              <a:rPr lang="en-US" dirty="0" err="1" smtClean="0"/>
              <a:t>በአስተዳደሩ</a:t>
            </a:r>
            <a:r>
              <a:rPr lang="en-US" dirty="0" smtClean="0"/>
              <a:t> </a:t>
            </a:r>
            <a:r>
              <a:rPr lang="en-US" dirty="0" err="1" smtClean="0"/>
              <a:t>ጉባኤ</a:t>
            </a:r>
            <a:r>
              <a:rPr lang="en-US" dirty="0" smtClean="0"/>
              <a:t> </a:t>
            </a:r>
            <a:r>
              <a:rPr lang="en-US" dirty="0" err="1" smtClean="0"/>
              <a:t>አማካይነት</a:t>
            </a:r>
            <a:r>
              <a:rPr lang="en-US" dirty="0" smtClean="0"/>
              <a:t> </a:t>
            </a:r>
            <a:r>
              <a:rPr lang="en-US" dirty="0" err="1" smtClean="0"/>
              <a:t>ቀርበው</a:t>
            </a:r>
            <a:r>
              <a:rPr lang="en-US" dirty="0" smtClean="0"/>
              <a:t> </a:t>
            </a:r>
            <a:r>
              <a:rPr lang="en-US" dirty="0" err="1" smtClean="0"/>
              <a:t>በጠቅላላው</a:t>
            </a:r>
            <a:r>
              <a:rPr lang="en-US" dirty="0" smtClean="0"/>
              <a:t> </a:t>
            </a:r>
            <a:r>
              <a:rPr lang="en-US" dirty="0" err="1" smtClean="0"/>
              <a:t>ጉባኤ</a:t>
            </a:r>
            <a:r>
              <a:rPr lang="en-US" dirty="0" smtClean="0"/>
              <a:t> </a:t>
            </a:r>
            <a:r>
              <a:rPr lang="en-US" dirty="0" err="1" smtClean="0"/>
              <a:t>ይመረጣሉ</a:t>
            </a:r>
            <a:r>
              <a:rPr lang="en-US" dirty="0" smtClean="0"/>
              <a:t>፡፡</a:t>
            </a:r>
          </a:p>
          <a:p>
            <a:pPr lvl="0" algn="just">
              <a:lnSpc>
                <a:spcPct val="170000"/>
              </a:lnSpc>
            </a:pPr>
            <a:r>
              <a:rPr lang="en-US" dirty="0" err="1" smtClean="0"/>
              <a:t>በአጥቢያ</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የተቋቋሙትና</a:t>
            </a:r>
            <a:r>
              <a:rPr lang="en-US" dirty="0" smtClean="0"/>
              <a:t> </a:t>
            </a:r>
            <a:r>
              <a:rPr lang="en-US" dirty="0" err="1" smtClean="0"/>
              <a:t>የሚቋቋሙት</a:t>
            </a:r>
            <a:r>
              <a:rPr lang="en-US" dirty="0" smtClean="0"/>
              <a:t> </a:t>
            </a:r>
            <a:r>
              <a:rPr lang="en-US" dirty="0" err="1" smtClean="0"/>
              <a:t>የሥራ</a:t>
            </a:r>
            <a:r>
              <a:rPr lang="en-US" dirty="0" smtClean="0"/>
              <a:t> </a:t>
            </a:r>
            <a:r>
              <a:rPr lang="en-US" dirty="0" err="1" smtClean="0"/>
              <a:t>ክፍሎች</a:t>
            </a:r>
            <a:r>
              <a:rPr lang="en-US" dirty="0" smtClean="0"/>
              <a:t> </a:t>
            </a:r>
            <a:r>
              <a:rPr lang="en-US" dirty="0" err="1" smtClean="0"/>
              <a:t>ተጠሪነታቸው</a:t>
            </a:r>
            <a:r>
              <a:rPr lang="en-US" dirty="0" smtClean="0"/>
              <a:t> </a:t>
            </a:r>
            <a:r>
              <a:rPr lang="en-US" dirty="0" err="1" smtClean="0"/>
              <a:t>ለቤተ</a:t>
            </a:r>
            <a:r>
              <a:rPr lang="en-US" dirty="0" smtClean="0"/>
              <a:t> </a:t>
            </a:r>
            <a:r>
              <a:rPr lang="en-US" dirty="0" err="1" smtClean="0"/>
              <a:t>ክርስቱያኑ</a:t>
            </a:r>
            <a:r>
              <a:rPr lang="en-US" dirty="0" smtClean="0"/>
              <a:t> </a:t>
            </a:r>
            <a:r>
              <a:rPr lang="en-US" dirty="0" err="1" smtClean="0"/>
              <a:t>አስተዳዳሪ</a:t>
            </a:r>
            <a:r>
              <a:rPr lang="en-US" dirty="0" smtClean="0"/>
              <a:t> </a:t>
            </a:r>
            <a:r>
              <a:rPr lang="en-US" dirty="0" err="1" smtClean="0"/>
              <a:t>ይሆናል</a:t>
            </a:r>
            <a:r>
              <a:rPr lang="en-US" dirty="0" smtClean="0"/>
              <a:t>፡፡</a:t>
            </a:r>
            <a:endParaRPr lang="en-US" dirty="0"/>
          </a:p>
        </p:txBody>
      </p:sp>
    </p:spTree>
    <p:extLst>
      <p:ext uri="{BB962C8B-B14F-4D97-AF65-F5344CB8AC3E}">
        <p14:creationId xmlns:p14="http://schemas.microsoft.com/office/powerpoint/2010/main" val="8941949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62500" lnSpcReduction="20000"/>
          </a:bodyPr>
          <a:lstStyle/>
          <a:p>
            <a:pPr algn="ctr">
              <a:lnSpc>
                <a:spcPct val="160000"/>
              </a:lnSpc>
              <a:buNone/>
            </a:pPr>
            <a:r>
              <a:rPr lang="en-US" sz="3400" b="1" dirty="0" err="1">
                <a:solidFill>
                  <a:srgbClr val="00B0F0"/>
                </a:solidFill>
              </a:rPr>
              <a:t>የአጥቢያ</a:t>
            </a:r>
            <a:r>
              <a:rPr lang="en-US" sz="3400" b="1" dirty="0">
                <a:solidFill>
                  <a:srgbClr val="00B0F0"/>
                </a:solidFill>
              </a:rPr>
              <a:t> </a:t>
            </a:r>
            <a:r>
              <a:rPr lang="en-US" sz="3400" b="1" dirty="0" err="1">
                <a:solidFill>
                  <a:srgbClr val="00B0F0"/>
                </a:solidFill>
              </a:rPr>
              <a:t>ቤተ</a:t>
            </a:r>
            <a:r>
              <a:rPr lang="en-US" sz="3400" b="1" dirty="0">
                <a:solidFill>
                  <a:srgbClr val="00B0F0"/>
                </a:solidFill>
              </a:rPr>
              <a:t> </a:t>
            </a:r>
            <a:r>
              <a:rPr lang="en-US" sz="3400" b="1" dirty="0" err="1">
                <a:solidFill>
                  <a:srgbClr val="00B0F0"/>
                </a:solidFill>
              </a:rPr>
              <a:t>ክርስቲያን</a:t>
            </a:r>
            <a:r>
              <a:rPr lang="en-US" sz="3400" b="1" dirty="0">
                <a:solidFill>
                  <a:srgbClr val="00B0F0"/>
                </a:solidFill>
              </a:rPr>
              <a:t> </a:t>
            </a:r>
            <a:r>
              <a:rPr lang="en-US" sz="3400" b="1" dirty="0" err="1">
                <a:solidFill>
                  <a:srgbClr val="00B0F0"/>
                </a:solidFill>
              </a:rPr>
              <a:t>ሰበካ</a:t>
            </a:r>
            <a:r>
              <a:rPr lang="en-US" sz="3400" b="1" dirty="0">
                <a:solidFill>
                  <a:srgbClr val="00B0F0"/>
                </a:solidFill>
              </a:rPr>
              <a:t> </a:t>
            </a:r>
            <a:r>
              <a:rPr lang="en-US" sz="3400" b="1" dirty="0" err="1">
                <a:solidFill>
                  <a:srgbClr val="00B0F0"/>
                </a:solidFill>
              </a:rPr>
              <a:t>መንፈሳዊ</a:t>
            </a:r>
            <a:r>
              <a:rPr lang="en-US" sz="3400" b="1" dirty="0">
                <a:solidFill>
                  <a:srgbClr val="00B0F0"/>
                </a:solidFill>
              </a:rPr>
              <a:t> </a:t>
            </a:r>
            <a:r>
              <a:rPr lang="en-US" sz="3400" b="1" dirty="0" err="1">
                <a:solidFill>
                  <a:srgbClr val="00B0F0"/>
                </a:solidFill>
              </a:rPr>
              <a:t>ጉባኤ</a:t>
            </a:r>
            <a:r>
              <a:rPr lang="en-US" sz="3400" b="1" dirty="0">
                <a:solidFill>
                  <a:srgbClr val="00B0F0"/>
                </a:solidFill>
              </a:rPr>
              <a:t> </a:t>
            </a:r>
            <a:r>
              <a:rPr lang="en-US" sz="3400" b="1" dirty="0" err="1">
                <a:solidFill>
                  <a:srgbClr val="00B0F0"/>
                </a:solidFill>
              </a:rPr>
              <a:t>ዋና</a:t>
            </a:r>
            <a:r>
              <a:rPr lang="en-US" sz="3400" b="1" dirty="0">
                <a:solidFill>
                  <a:srgbClr val="00B0F0"/>
                </a:solidFill>
              </a:rPr>
              <a:t> </a:t>
            </a:r>
            <a:r>
              <a:rPr lang="en-US" sz="3400" b="1" dirty="0" err="1">
                <a:solidFill>
                  <a:srgbClr val="00B0F0"/>
                </a:solidFill>
              </a:rPr>
              <a:t>ጸሐፊ</a:t>
            </a:r>
            <a:r>
              <a:rPr lang="en-US" sz="3400" b="1" dirty="0">
                <a:solidFill>
                  <a:srgbClr val="00B0F0"/>
                </a:solidFill>
              </a:rPr>
              <a:t> </a:t>
            </a:r>
            <a:r>
              <a:rPr lang="en-US" sz="3400" b="1" dirty="0" err="1">
                <a:solidFill>
                  <a:srgbClr val="00B0F0"/>
                </a:solidFill>
              </a:rPr>
              <a:t>ሥልጣንና</a:t>
            </a:r>
            <a:r>
              <a:rPr lang="en-US" sz="3400" b="1" dirty="0">
                <a:solidFill>
                  <a:srgbClr val="00B0F0"/>
                </a:solidFill>
              </a:rPr>
              <a:t> </a:t>
            </a:r>
            <a:r>
              <a:rPr lang="en-US" sz="3400" b="1" dirty="0" err="1">
                <a:solidFill>
                  <a:srgbClr val="00B0F0"/>
                </a:solidFill>
              </a:rPr>
              <a:t>ተግባር</a:t>
            </a:r>
            <a:endParaRPr lang="en-US" sz="3400" dirty="0">
              <a:solidFill>
                <a:srgbClr val="00B0F0"/>
              </a:solidFill>
            </a:endParaRPr>
          </a:p>
          <a:p>
            <a:pPr lvl="0" algn="just">
              <a:lnSpc>
                <a:spcPct val="160000"/>
              </a:lnSpc>
            </a:pPr>
            <a:r>
              <a:rPr lang="en-US" dirty="0" err="1"/>
              <a:t>የሰበካው</a:t>
            </a:r>
            <a:r>
              <a:rPr lang="en-US" dirty="0"/>
              <a:t> </a:t>
            </a:r>
            <a:r>
              <a:rPr lang="en-US" dirty="0" err="1"/>
              <a:t>መንፈሳዊ</a:t>
            </a:r>
            <a:r>
              <a:rPr lang="en-US" dirty="0"/>
              <a:t> </a:t>
            </a:r>
            <a:r>
              <a:rPr lang="en-US" dirty="0" err="1"/>
              <a:t>ጉባኤ</a:t>
            </a:r>
            <a:r>
              <a:rPr lang="en-US" dirty="0"/>
              <a:t> </a:t>
            </a:r>
            <a:r>
              <a:rPr lang="en-US" dirty="0" err="1"/>
              <a:t>ዋና</a:t>
            </a:r>
            <a:r>
              <a:rPr lang="en-US" dirty="0"/>
              <a:t> </a:t>
            </a:r>
            <a:r>
              <a:rPr lang="en-US" dirty="0" err="1"/>
              <a:t>ጸሐፊ</a:t>
            </a:r>
            <a:r>
              <a:rPr lang="en-US" dirty="0"/>
              <a:t> </a:t>
            </a:r>
            <a:r>
              <a:rPr lang="en-US" dirty="0" err="1"/>
              <a:t>ተጠሪነቱ</a:t>
            </a:r>
            <a:r>
              <a:rPr lang="en-US" dirty="0"/>
              <a:t> </a:t>
            </a:r>
            <a:r>
              <a:rPr lang="en-US" dirty="0" err="1"/>
              <a:t>ለቤተ</a:t>
            </a:r>
            <a:r>
              <a:rPr lang="en-US" dirty="0"/>
              <a:t> </a:t>
            </a:r>
            <a:r>
              <a:rPr lang="en-US" dirty="0" err="1"/>
              <a:t>ክርስቲያኑ</a:t>
            </a:r>
            <a:r>
              <a:rPr lang="en-US" dirty="0"/>
              <a:t> </a:t>
            </a:r>
            <a:r>
              <a:rPr lang="en-US" dirty="0" err="1"/>
              <a:t>አስተዳዳሪ</a:t>
            </a:r>
            <a:r>
              <a:rPr lang="en-US" dirty="0"/>
              <a:t> </a:t>
            </a:r>
            <a:r>
              <a:rPr lang="en-US" dirty="0" err="1"/>
              <a:t>ሆኖ</a:t>
            </a:r>
            <a:r>
              <a:rPr lang="en-US" dirty="0"/>
              <a:t> </a:t>
            </a:r>
            <a:r>
              <a:rPr lang="en-US" dirty="0" err="1"/>
              <a:t>በሰበካው</a:t>
            </a:r>
            <a:r>
              <a:rPr lang="en-US" dirty="0"/>
              <a:t> </a:t>
            </a:r>
            <a:r>
              <a:rPr lang="en-US" dirty="0" err="1"/>
              <a:t>ቤተ</a:t>
            </a:r>
            <a:r>
              <a:rPr lang="en-US" dirty="0"/>
              <a:t> </a:t>
            </a:r>
            <a:r>
              <a:rPr lang="en-US" dirty="0" err="1"/>
              <a:t>ክርስቲያን</a:t>
            </a:r>
            <a:r>
              <a:rPr lang="en-US" dirty="0"/>
              <a:t> ጽ/</a:t>
            </a:r>
            <a:r>
              <a:rPr lang="en-US" dirty="0" err="1"/>
              <a:t>ቤት</a:t>
            </a:r>
            <a:r>
              <a:rPr lang="en-US" dirty="0"/>
              <a:t> </a:t>
            </a:r>
            <a:r>
              <a:rPr lang="en-US" dirty="0" err="1"/>
              <a:t>ውስጥ</a:t>
            </a:r>
            <a:r>
              <a:rPr lang="en-US" dirty="0"/>
              <a:t> </a:t>
            </a:r>
            <a:r>
              <a:rPr lang="en-US" dirty="0" err="1"/>
              <a:t>የሚከናወኑትን</a:t>
            </a:r>
            <a:r>
              <a:rPr lang="en-US" dirty="0"/>
              <a:t> </a:t>
            </a:r>
            <a:r>
              <a:rPr lang="en-US" dirty="0" err="1"/>
              <a:t>ጠቅላላ</a:t>
            </a:r>
            <a:r>
              <a:rPr lang="en-US" dirty="0"/>
              <a:t> </a:t>
            </a:r>
            <a:r>
              <a:rPr lang="en-US" dirty="0" err="1"/>
              <a:t>የጽሕፈት</a:t>
            </a:r>
            <a:r>
              <a:rPr lang="en-US" dirty="0"/>
              <a:t>፣ </a:t>
            </a:r>
            <a:r>
              <a:rPr lang="en-US" dirty="0" err="1"/>
              <a:t>የሒሳበና</a:t>
            </a:r>
            <a:r>
              <a:rPr lang="en-US" dirty="0"/>
              <a:t> </a:t>
            </a:r>
            <a:r>
              <a:rPr lang="en-US" dirty="0" err="1"/>
              <a:t>የንብረት</a:t>
            </a:r>
            <a:r>
              <a:rPr lang="en-US" dirty="0"/>
              <a:t> </a:t>
            </a:r>
            <a:r>
              <a:rPr lang="en-US" dirty="0" err="1"/>
              <a:t>አጠባበቅ</a:t>
            </a:r>
            <a:r>
              <a:rPr lang="en-US" dirty="0"/>
              <a:t> </a:t>
            </a:r>
            <a:r>
              <a:rPr lang="en-US" dirty="0" err="1"/>
              <a:t>ሥራዎችን</a:t>
            </a:r>
            <a:r>
              <a:rPr lang="en-US" dirty="0"/>
              <a:t> </a:t>
            </a:r>
            <a:r>
              <a:rPr lang="en-US" dirty="0" err="1"/>
              <a:t>እንደዚሁም</a:t>
            </a:r>
            <a:r>
              <a:rPr lang="en-US" dirty="0"/>
              <a:t> </a:t>
            </a:r>
            <a:r>
              <a:rPr lang="en-US" dirty="0" err="1"/>
              <a:t>የልዮ</a:t>
            </a:r>
            <a:r>
              <a:rPr lang="en-US" dirty="0"/>
              <a:t> </a:t>
            </a:r>
            <a:r>
              <a:rPr lang="en-US" dirty="0" err="1"/>
              <a:t>ልዩ</a:t>
            </a:r>
            <a:r>
              <a:rPr lang="en-US" dirty="0"/>
              <a:t> </a:t>
            </a:r>
            <a:r>
              <a:rPr lang="en-US" dirty="0" err="1"/>
              <a:t>ክፍሎችን</a:t>
            </a:r>
            <a:r>
              <a:rPr lang="en-US" dirty="0"/>
              <a:t> </a:t>
            </a:r>
            <a:r>
              <a:rPr lang="en-US" dirty="0" err="1"/>
              <a:t>የሥራ</a:t>
            </a:r>
            <a:r>
              <a:rPr lang="en-US" dirty="0"/>
              <a:t> </a:t>
            </a:r>
            <a:r>
              <a:rPr lang="en-US" dirty="0" err="1"/>
              <a:t>እርምጃ</a:t>
            </a:r>
            <a:r>
              <a:rPr lang="en-US" dirty="0"/>
              <a:t> </a:t>
            </a:r>
            <a:r>
              <a:rPr lang="en-US" dirty="0" err="1"/>
              <a:t>በቅርቡ</a:t>
            </a:r>
            <a:r>
              <a:rPr lang="en-US" dirty="0"/>
              <a:t> </a:t>
            </a:r>
            <a:r>
              <a:rPr lang="en-US" dirty="0" err="1"/>
              <a:t>እየተከታተለ</a:t>
            </a:r>
            <a:r>
              <a:rPr lang="en-US" dirty="0"/>
              <a:t> </a:t>
            </a:r>
            <a:r>
              <a:rPr lang="en-US" dirty="0" err="1"/>
              <a:t>በመቆጣጠር</a:t>
            </a:r>
            <a:r>
              <a:rPr lang="en-US" dirty="0"/>
              <a:t>  </a:t>
            </a:r>
            <a:r>
              <a:rPr lang="en-US" dirty="0" err="1"/>
              <a:t>ያሠራል</a:t>
            </a:r>
            <a:r>
              <a:rPr lang="en-US" dirty="0"/>
              <a:t>፡፡</a:t>
            </a:r>
          </a:p>
          <a:p>
            <a:pPr lvl="0" algn="just">
              <a:lnSpc>
                <a:spcPct val="160000"/>
              </a:lnSpc>
            </a:pPr>
            <a:r>
              <a:rPr lang="en-US" dirty="0" err="1"/>
              <a:t>ሕፃንም</a:t>
            </a:r>
            <a:r>
              <a:rPr lang="en-US" dirty="0"/>
              <a:t> </a:t>
            </a:r>
            <a:r>
              <a:rPr lang="en-US" dirty="0" err="1"/>
              <a:t>ሆነ</a:t>
            </a:r>
            <a:r>
              <a:rPr lang="en-US" dirty="0"/>
              <a:t> </a:t>
            </a:r>
            <a:r>
              <a:rPr lang="en-US" dirty="0" err="1"/>
              <a:t>አዋቂ</a:t>
            </a:r>
            <a:r>
              <a:rPr lang="en-US" dirty="0"/>
              <a:t> </a:t>
            </a:r>
            <a:r>
              <a:rPr lang="en-US" dirty="0" err="1"/>
              <a:t>ክርስትና</a:t>
            </a:r>
            <a:r>
              <a:rPr lang="en-US" dirty="0"/>
              <a:t> </a:t>
            </a:r>
            <a:r>
              <a:rPr lang="en-US" dirty="0" err="1"/>
              <a:t>ሲነሣ</a:t>
            </a:r>
            <a:r>
              <a:rPr lang="en-US" dirty="0"/>
              <a:t> </a:t>
            </a:r>
            <a:r>
              <a:rPr lang="en-US" dirty="0" err="1"/>
              <a:t>የክርስትና</a:t>
            </a:r>
            <a:r>
              <a:rPr lang="en-US" dirty="0"/>
              <a:t> </a:t>
            </a:r>
            <a:r>
              <a:rPr lang="en-US" dirty="0" err="1"/>
              <a:t>ስሙ</a:t>
            </a:r>
            <a:r>
              <a:rPr lang="en-US" dirty="0"/>
              <a:t> </a:t>
            </a:r>
            <a:r>
              <a:rPr lang="en-US" dirty="0" err="1"/>
              <a:t>የወላጅ</a:t>
            </a:r>
            <a:r>
              <a:rPr lang="en-US" dirty="0"/>
              <a:t> </a:t>
            </a:r>
            <a:r>
              <a:rPr lang="en-US" dirty="0" err="1"/>
              <a:t>አባትና</a:t>
            </a:r>
            <a:r>
              <a:rPr lang="en-US" dirty="0"/>
              <a:t> </a:t>
            </a:r>
            <a:r>
              <a:rPr lang="en-US" dirty="0" err="1"/>
              <a:t>እናት</a:t>
            </a:r>
            <a:r>
              <a:rPr lang="en-US" dirty="0"/>
              <a:t> </a:t>
            </a:r>
            <a:r>
              <a:rPr lang="en-US" dirty="0" err="1"/>
              <a:t>ስም</a:t>
            </a:r>
            <a:r>
              <a:rPr lang="en-US" dirty="0"/>
              <a:t> </a:t>
            </a:r>
            <a:r>
              <a:rPr lang="en-US" dirty="0" err="1"/>
              <a:t>የክርስትና</a:t>
            </a:r>
            <a:r>
              <a:rPr lang="en-US" dirty="0"/>
              <a:t> </a:t>
            </a:r>
            <a:r>
              <a:rPr lang="en-US" dirty="0" err="1"/>
              <a:t>አባት</a:t>
            </a:r>
            <a:r>
              <a:rPr lang="en-US" dirty="0"/>
              <a:t> </a:t>
            </a:r>
            <a:r>
              <a:rPr lang="en-US" dirty="0" err="1"/>
              <a:t>ወይም</a:t>
            </a:r>
            <a:r>
              <a:rPr lang="en-US" dirty="0"/>
              <a:t> </a:t>
            </a:r>
            <a:r>
              <a:rPr lang="en-US" dirty="0" err="1"/>
              <a:t>እናት</a:t>
            </a:r>
            <a:r>
              <a:rPr lang="en-US" dirty="0"/>
              <a:t> </a:t>
            </a:r>
            <a:r>
              <a:rPr lang="en-US" dirty="0" err="1"/>
              <a:t>ስም</a:t>
            </a:r>
            <a:r>
              <a:rPr lang="en-US" dirty="0"/>
              <a:t> </a:t>
            </a:r>
            <a:r>
              <a:rPr lang="en-US" dirty="0" err="1"/>
              <a:t>የትውልድ</a:t>
            </a:r>
            <a:r>
              <a:rPr lang="en-US" dirty="0"/>
              <a:t> </a:t>
            </a:r>
            <a:r>
              <a:rPr lang="en-US" dirty="0" err="1" smtClean="0"/>
              <a:t>ቦታ</a:t>
            </a:r>
            <a:r>
              <a:rPr lang="en-US" dirty="0" smtClean="0"/>
              <a:t> (</a:t>
            </a:r>
            <a:r>
              <a:rPr lang="en-US" dirty="0" err="1"/>
              <a:t>ሀገር</a:t>
            </a:r>
            <a:r>
              <a:rPr lang="en-US" dirty="0"/>
              <a:t>) </a:t>
            </a:r>
            <a:r>
              <a:rPr lang="en-US" dirty="0" err="1"/>
              <a:t>እና</a:t>
            </a:r>
            <a:r>
              <a:rPr lang="en-US" dirty="0"/>
              <a:t> </a:t>
            </a:r>
            <a:r>
              <a:rPr lang="en-US" dirty="0" err="1"/>
              <a:t>የተወለደበት</a:t>
            </a:r>
            <a:r>
              <a:rPr lang="en-US" dirty="0"/>
              <a:t> </a:t>
            </a:r>
            <a:r>
              <a:rPr lang="en-US" dirty="0" err="1"/>
              <a:t>ቀንና</a:t>
            </a:r>
            <a:r>
              <a:rPr lang="en-US" dirty="0"/>
              <a:t> </a:t>
            </a:r>
            <a:r>
              <a:rPr lang="en-US" dirty="0" err="1"/>
              <a:t>ዓመተ</a:t>
            </a:r>
            <a:r>
              <a:rPr lang="en-US" dirty="0"/>
              <a:t> </a:t>
            </a:r>
            <a:r>
              <a:rPr lang="en-US" dirty="0" err="1"/>
              <a:t>ምሕረት</a:t>
            </a:r>
            <a:r>
              <a:rPr lang="en-US" dirty="0"/>
              <a:t> </a:t>
            </a:r>
            <a:r>
              <a:rPr lang="en-US" dirty="0" err="1"/>
              <a:t>በመዝገበ</a:t>
            </a:r>
            <a:r>
              <a:rPr lang="en-US" dirty="0"/>
              <a:t> </a:t>
            </a:r>
            <a:r>
              <a:rPr lang="en-US" dirty="0" err="1"/>
              <a:t>ለጥምቀት</a:t>
            </a:r>
            <a:r>
              <a:rPr lang="en-US" dirty="0"/>
              <a:t> </a:t>
            </a:r>
            <a:r>
              <a:rPr lang="en-US" dirty="0" err="1"/>
              <a:t>እንዲጻፍ</a:t>
            </a:r>
            <a:r>
              <a:rPr lang="en-US" dirty="0"/>
              <a:t> </a:t>
            </a:r>
            <a:r>
              <a:rPr lang="en-US" dirty="0" err="1"/>
              <a:t>እንዲሁም</a:t>
            </a:r>
            <a:r>
              <a:rPr lang="en-US" dirty="0"/>
              <a:t> </a:t>
            </a:r>
            <a:r>
              <a:rPr lang="en-US" dirty="0" err="1"/>
              <a:t>ጋብቻቸውን</a:t>
            </a:r>
            <a:r>
              <a:rPr lang="en-US" dirty="0"/>
              <a:t> </a:t>
            </a:r>
            <a:r>
              <a:rPr lang="en-US" dirty="0" err="1"/>
              <a:t>በቤተ</a:t>
            </a:r>
            <a:r>
              <a:rPr lang="en-US" dirty="0"/>
              <a:t> </a:t>
            </a:r>
            <a:r>
              <a:rPr lang="en-US" dirty="0" err="1"/>
              <a:t>ክርስቲያን</a:t>
            </a:r>
            <a:r>
              <a:rPr lang="en-US" dirty="0"/>
              <a:t> </a:t>
            </a:r>
            <a:r>
              <a:rPr lang="en-US" dirty="0" err="1"/>
              <a:t>የፈጸሙ</a:t>
            </a:r>
            <a:r>
              <a:rPr lang="en-US" dirty="0"/>
              <a:t> </a:t>
            </a:r>
            <a:r>
              <a:rPr lang="en-US" dirty="0" err="1"/>
              <a:t>ተጋቢዎች</a:t>
            </a:r>
            <a:r>
              <a:rPr lang="en-US" dirty="0"/>
              <a:t> </a:t>
            </a:r>
            <a:r>
              <a:rPr lang="en-US" dirty="0" err="1"/>
              <a:t>ልእንዲመዘገቡና</a:t>
            </a:r>
            <a:r>
              <a:rPr lang="en-US" dirty="0"/>
              <a:t> </a:t>
            </a:r>
            <a:r>
              <a:rPr lang="en-US" dirty="0" err="1"/>
              <a:t>የምስክር</a:t>
            </a:r>
            <a:r>
              <a:rPr lang="en-US" dirty="0"/>
              <a:t> </a:t>
            </a:r>
            <a:r>
              <a:rPr lang="en-US" dirty="0" err="1"/>
              <a:t>ወረቀት</a:t>
            </a:r>
            <a:r>
              <a:rPr lang="en-US" dirty="0"/>
              <a:t> </a:t>
            </a:r>
            <a:r>
              <a:rPr lang="en-US" dirty="0" err="1"/>
              <a:t>እንዲሰጣቸወ</a:t>
            </a:r>
            <a:r>
              <a:rPr lang="en-US" dirty="0"/>
              <a:t> </a:t>
            </a:r>
            <a:r>
              <a:rPr lang="en-US" dirty="0" err="1"/>
              <a:t>ያደርጋል</a:t>
            </a:r>
            <a:r>
              <a:rPr lang="en-US" dirty="0"/>
              <a:t>፡፡</a:t>
            </a:r>
          </a:p>
          <a:p>
            <a:pPr lvl="0" algn="just">
              <a:lnSpc>
                <a:spcPct val="160000"/>
              </a:lnSpc>
            </a:pPr>
            <a:r>
              <a:rPr lang="en-US" dirty="0" err="1"/>
              <a:t>ከእያንዳንዱ</a:t>
            </a:r>
            <a:r>
              <a:rPr lang="en-US" dirty="0"/>
              <a:t> </a:t>
            </a:r>
            <a:r>
              <a:rPr lang="en-US" dirty="0" err="1"/>
              <a:t>የሰበካው</a:t>
            </a:r>
            <a:r>
              <a:rPr lang="en-US" dirty="0"/>
              <a:t> </a:t>
            </a:r>
            <a:r>
              <a:rPr lang="en-US" dirty="0" err="1"/>
              <a:t>አባል</a:t>
            </a:r>
            <a:r>
              <a:rPr lang="en-US" dirty="0"/>
              <a:t> </a:t>
            </a:r>
            <a:r>
              <a:rPr lang="en-US" dirty="0" err="1"/>
              <a:t>ሊከፍል</a:t>
            </a:r>
            <a:r>
              <a:rPr lang="en-US" dirty="0"/>
              <a:t> </a:t>
            </a:r>
            <a:r>
              <a:rPr lang="en-US" dirty="0" err="1"/>
              <a:t>የሚገባው</a:t>
            </a:r>
            <a:r>
              <a:rPr lang="en-US" dirty="0"/>
              <a:t> </a:t>
            </a:r>
            <a:r>
              <a:rPr lang="en-US" dirty="0" err="1"/>
              <a:t>አስተዋጽኦ</a:t>
            </a:r>
            <a:r>
              <a:rPr lang="en-US" dirty="0"/>
              <a:t> </a:t>
            </a:r>
            <a:r>
              <a:rPr lang="en-US" dirty="0" err="1"/>
              <a:t>በወቅቱ</a:t>
            </a:r>
            <a:r>
              <a:rPr lang="en-US" dirty="0"/>
              <a:t> </a:t>
            </a:r>
            <a:r>
              <a:rPr lang="en-US" dirty="0" err="1"/>
              <a:t>ገቢ</a:t>
            </a:r>
            <a:r>
              <a:rPr lang="en-US" dirty="0"/>
              <a:t> </a:t>
            </a:r>
            <a:r>
              <a:rPr lang="en-US" dirty="0" err="1"/>
              <a:t>እንዲሆን</a:t>
            </a:r>
            <a:r>
              <a:rPr lang="en-US" dirty="0"/>
              <a:t> </a:t>
            </a:r>
            <a:r>
              <a:rPr lang="en-US" dirty="0" err="1"/>
              <a:t>ይደረጋል</a:t>
            </a:r>
            <a:r>
              <a:rPr lang="en-US" dirty="0"/>
              <a:t>፡፡</a:t>
            </a:r>
          </a:p>
          <a:p>
            <a:pPr lvl="0" algn="just">
              <a:lnSpc>
                <a:spcPct val="160000"/>
              </a:lnSpc>
            </a:pPr>
            <a:r>
              <a:rPr lang="en-US" dirty="0" err="1"/>
              <a:t>መዝገብ</a:t>
            </a:r>
            <a:r>
              <a:rPr lang="en-US" dirty="0"/>
              <a:t> </a:t>
            </a:r>
            <a:r>
              <a:rPr lang="en-US" dirty="0" err="1"/>
              <a:t>ቤቱን</a:t>
            </a:r>
            <a:r>
              <a:rPr lang="en-US" dirty="0"/>
              <a:t> </a:t>
            </a:r>
            <a:r>
              <a:rPr lang="en-US" dirty="0" err="1"/>
              <a:t>ያደራጃል</a:t>
            </a:r>
            <a:r>
              <a:rPr lang="en-US" dirty="0"/>
              <a:t>፤ </a:t>
            </a:r>
            <a:r>
              <a:rPr lang="en-US" dirty="0" err="1"/>
              <a:t>ሥራውም</a:t>
            </a:r>
            <a:r>
              <a:rPr lang="en-US" dirty="0"/>
              <a:t> </a:t>
            </a:r>
            <a:r>
              <a:rPr lang="en-US" dirty="0" err="1"/>
              <a:t>በሥርዓት</a:t>
            </a:r>
            <a:r>
              <a:rPr lang="en-US" dirty="0"/>
              <a:t> </a:t>
            </a:r>
            <a:r>
              <a:rPr lang="en-US" dirty="0" err="1"/>
              <a:t>እንዲመራና</a:t>
            </a:r>
            <a:r>
              <a:rPr lang="en-US" dirty="0"/>
              <a:t>  </a:t>
            </a:r>
            <a:r>
              <a:rPr lang="en-US" dirty="0" err="1"/>
              <a:t>ልዩ</a:t>
            </a:r>
            <a:r>
              <a:rPr lang="en-US" dirty="0"/>
              <a:t> </a:t>
            </a:r>
            <a:r>
              <a:rPr lang="en-US" dirty="0" err="1"/>
              <a:t>ልዩ</a:t>
            </a:r>
            <a:r>
              <a:rPr lang="en-US" dirty="0"/>
              <a:t> </a:t>
            </a:r>
            <a:r>
              <a:rPr lang="en-US" dirty="0" err="1"/>
              <a:t>ጽሑፎች</a:t>
            </a:r>
            <a:r>
              <a:rPr lang="en-US" dirty="0"/>
              <a:t>፣ </a:t>
            </a:r>
            <a:r>
              <a:rPr lang="en-US" dirty="0" err="1"/>
              <a:t>መዛግብትና</a:t>
            </a:r>
            <a:r>
              <a:rPr lang="en-US" dirty="0"/>
              <a:t> </a:t>
            </a:r>
            <a:r>
              <a:rPr lang="en-US" dirty="0" err="1"/>
              <a:t>ማኅደረ</a:t>
            </a:r>
            <a:r>
              <a:rPr lang="en-US" dirty="0"/>
              <a:t> </a:t>
            </a:r>
            <a:r>
              <a:rPr lang="en-US" dirty="0" err="1"/>
              <a:t>ጉዳዮች</a:t>
            </a:r>
            <a:r>
              <a:rPr lang="en-US" dirty="0"/>
              <a:t> </a:t>
            </a:r>
            <a:r>
              <a:rPr lang="en-US" dirty="0" err="1"/>
              <a:t>ሁሉ</a:t>
            </a:r>
            <a:r>
              <a:rPr lang="en-US" dirty="0"/>
              <a:t> </a:t>
            </a:r>
            <a:r>
              <a:rPr lang="en-US" dirty="0" err="1"/>
              <a:t>እንዲጠበቁ</a:t>
            </a:r>
            <a:r>
              <a:rPr lang="en-US" dirty="0"/>
              <a:t> </a:t>
            </a:r>
            <a:r>
              <a:rPr lang="en-US" dirty="0" err="1"/>
              <a:t>ያደርጋል</a:t>
            </a:r>
            <a:r>
              <a:rPr lang="en-US" dirty="0"/>
              <a:t>፤ </a:t>
            </a:r>
            <a:r>
              <a:rPr lang="en-US" dirty="0" err="1"/>
              <a:t>የመዝገብ</a:t>
            </a:r>
            <a:r>
              <a:rPr lang="en-US" dirty="0"/>
              <a:t> </a:t>
            </a:r>
            <a:r>
              <a:rPr lang="en-US" dirty="0" err="1"/>
              <a:t>ቤት</a:t>
            </a:r>
            <a:r>
              <a:rPr lang="en-US" dirty="0"/>
              <a:t> </a:t>
            </a:r>
            <a:r>
              <a:rPr lang="en-US" dirty="0" err="1"/>
              <a:t>ሠራተኛ</a:t>
            </a:r>
            <a:r>
              <a:rPr lang="en-US" dirty="0"/>
              <a:t> </a:t>
            </a:r>
            <a:r>
              <a:rPr lang="en-US" dirty="0" err="1"/>
              <a:t>በሌለበት</a:t>
            </a:r>
            <a:r>
              <a:rPr lang="en-US" dirty="0"/>
              <a:t> </a:t>
            </a:r>
            <a:r>
              <a:rPr lang="en-US" dirty="0" err="1"/>
              <a:t>ጊዜም</a:t>
            </a:r>
            <a:r>
              <a:rPr lang="en-US" dirty="0"/>
              <a:t> </a:t>
            </a:r>
            <a:r>
              <a:rPr lang="en-US" dirty="0" err="1"/>
              <a:t>ደርቦ</a:t>
            </a:r>
            <a:r>
              <a:rPr lang="en-US" dirty="0"/>
              <a:t> </a:t>
            </a:r>
            <a:r>
              <a:rPr lang="en-US" dirty="0" err="1"/>
              <a:t>ይሠራል</a:t>
            </a:r>
            <a:r>
              <a:rPr lang="en-US" dirty="0"/>
              <a:t>፡፡ </a:t>
            </a:r>
          </a:p>
        </p:txBody>
      </p:sp>
    </p:spTree>
    <p:extLst>
      <p:ext uri="{BB962C8B-B14F-4D97-AF65-F5344CB8AC3E}">
        <p14:creationId xmlns:p14="http://schemas.microsoft.com/office/powerpoint/2010/main" val="38408347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fontScale="70000" lnSpcReduction="20000"/>
          </a:bodyPr>
          <a:lstStyle/>
          <a:p>
            <a:pPr lvl="0" algn="just">
              <a:lnSpc>
                <a:spcPct val="170000"/>
              </a:lnSpc>
            </a:pPr>
            <a:r>
              <a:rPr lang="en-US" dirty="0" err="1" smtClean="0"/>
              <a:t>የጽ</a:t>
            </a:r>
            <a:r>
              <a:rPr lang="en-US" dirty="0" smtClean="0"/>
              <a:t>/</a:t>
            </a:r>
            <a:r>
              <a:rPr lang="en-US" dirty="0" err="1" smtClean="0"/>
              <a:t>ቤቱን</a:t>
            </a:r>
            <a:r>
              <a:rPr lang="en-US" dirty="0" smtClean="0"/>
              <a:t> </a:t>
            </a:r>
            <a:r>
              <a:rPr lang="en-US" dirty="0" err="1" smtClean="0"/>
              <a:t>ማኅተም</a:t>
            </a:r>
            <a:r>
              <a:rPr lang="en-US" dirty="0" smtClean="0"/>
              <a:t> </a:t>
            </a:r>
            <a:r>
              <a:rPr lang="en-US" dirty="0" err="1" smtClean="0"/>
              <a:t>በሓላፊነት</a:t>
            </a:r>
            <a:r>
              <a:rPr lang="en-US" dirty="0" smtClean="0"/>
              <a:t> </a:t>
            </a:r>
            <a:r>
              <a:rPr lang="en-US" dirty="0" err="1" smtClean="0"/>
              <a:t>ይዞ</a:t>
            </a:r>
            <a:r>
              <a:rPr lang="en-US" dirty="0" smtClean="0"/>
              <a:t> </a:t>
            </a:r>
            <a:r>
              <a:rPr lang="en-US" dirty="0" err="1" smtClean="0"/>
              <a:t>በአስተዳዳሪው</a:t>
            </a:r>
            <a:r>
              <a:rPr lang="en-US" dirty="0" smtClean="0"/>
              <a:t> </a:t>
            </a:r>
            <a:r>
              <a:rPr lang="en-US" dirty="0" err="1" smtClean="0"/>
              <a:t>ወይም</a:t>
            </a:r>
            <a:r>
              <a:rPr lang="en-US" dirty="0" smtClean="0"/>
              <a:t> </a:t>
            </a:r>
            <a:r>
              <a:rPr lang="en-US" dirty="0" err="1" smtClean="0"/>
              <a:t>እርሱ</a:t>
            </a:r>
            <a:r>
              <a:rPr lang="en-US" dirty="0" smtClean="0"/>
              <a:t> </a:t>
            </a:r>
            <a:r>
              <a:rPr lang="en-US" dirty="0" err="1" smtClean="0"/>
              <a:t>በሌለ</a:t>
            </a:r>
            <a:r>
              <a:rPr lang="en-US" dirty="0" smtClean="0"/>
              <a:t> </a:t>
            </a:r>
            <a:r>
              <a:rPr lang="en-US" dirty="0" err="1" smtClean="0"/>
              <a:t>ጊዜ</a:t>
            </a:r>
            <a:r>
              <a:rPr lang="en-US" dirty="0" smtClean="0"/>
              <a:t> ም/</a:t>
            </a:r>
            <a:r>
              <a:rPr lang="en-US" dirty="0" err="1" smtClean="0"/>
              <a:t>ሊቀመንበሩ</a:t>
            </a:r>
            <a:r>
              <a:rPr lang="en-US" dirty="0" smtClean="0"/>
              <a:t> </a:t>
            </a:r>
            <a:r>
              <a:rPr lang="en-US" dirty="0" err="1" smtClean="0"/>
              <a:t>የሚርምባቸውን</a:t>
            </a:r>
            <a:r>
              <a:rPr lang="en-US" dirty="0" smtClean="0"/>
              <a:t> </a:t>
            </a:r>
            <a:r>
              <a:rPr lang="en-US" dirty="0" err="1" smtClean="0"/>
              <a:t>ደብዳቤዎች</a:t>
            </a:r>
            <a:r>
              <a:rPr lang="en-US" dirty="0" smtClean="0"/>
              <a:t> </a:t>
            </a:r>
            <a:r>
              <a:rPr lang="en-US" dirty="0" err="1" smtClean="0"/>
              <a:t>ወይም</a:t>
            </a:r>
            <a:r>
              <a:rPr lang="en-US" dirty="0" smtClean="0"/>
              <a:t> ም/</a:t>
            </a:r>
            <a:r>
              <a:rPr lang="en-US" dirty="0" err="1" smtClean="0"/>
              <a:t>ሊቀመንበሩ</a:t>
            </a:r>
            <a:r>
              <a:rPr lang="en-US" dirty="0" smtClean="0"/>
              <a:t> </a:t>
            </a:r>
            <a:r>
              <a:rPr lang="en-US" dirty="0" err="1" smtClean="0"/>
              <a:t>በሌለ</a:t>
            </a:r>
            <a:r>
              <a:rPr lang="en-US" dirty="0" smtClean="0"/>
              <a:t> </a:t>
            </a:r>
            <a:r>
              <a:rPr lang="en-US" dirty="0" err="1" smtClean="0"/>
              <a:t>ጊዜ</a:t>
            </a:r>
            <a:r>
              <a:rPr lang="en-US" dirty="0" smtClean="0"/>
              <a:t> </a:t>
            </a:r>
            <a:r>
              <a:rPr lang="en-US" dirty="0" err="1" smtClean="0"/>
              <a:t>ታውቆና</a:t>
            </a:r>
            <a:r>
              <a:rPr lang="en-US" dirty="0" smtClean="0"/>
              <a:t> </a:t>
            </a:r>
            <a:r>
              <a:rPr lang="en-US" dirty="0" err="1" smtClean="0"/>
              <a:t>ተፈቅዶ</a:t>
            </a:r>
            <a:r>
              <a:rPr lang="en-US" dirty="0" smtClean="0"/>
              <a:t> </a:t>
            </a:r>
            <a:r>
              <a:rPr lang="en-US" dirty="0" err="1" smtClean="0"/>
              <a:t>ሲሠራበት</a:t>
            </a:r>
            <a:r>
              <a:rPr lang="en-US" dirty="0" smtClean="0"/>
              <a:t> </a:t>
            </a:r>
            <a:r>
              <a:rPr lang="en-US" dirty="0" err="1" smtClean="0"/>
              <a:t>የቆየውን</a:t>
            </a:r>
            <a:r>
              <a:rPr lang="en-US" dirty="0" smtClean="0"/>
              <a:t> </a:t>
            </a:r>
            <a:r>
              <a:rPr lang="en-US" dirty="0" err="1" smtClean="0"/>
              <a:t>የተለመደ</a:t>
            </a:r>
            <a:r>
              <a:rPr lang="en-US" dirty="0" smtClean="0"/>
              <a:t> </a:t>
            </a:r>
            <a:r>
              <a:rPr lang="en-US" dirty="0" err="1" smtClean="0"/>
              <a:t>ተግባር</a:t>
            </a:r>
            <a:r>
              <a:rPr lang="en-US" dirty="0" smtClean="0"/>
              <a:t> </a:t>
            </a:r>
            <a:r>
              <a:rPr lang="en-US" dirty="0" err="1" smtClean="0"/>
              <a:t>እሱ</a:t>
            </a:r>
            <a:r>
              <a:rPr lang="en-US" dirty="0" smtClean="0"/>
              <a:t> </a:t>
            </a:r>
            <a:r>
              <a:rPr lang="en-US" dirty="0" err="1" smtClean="0"/>
              <a:t>እየፈረመና</a:t>
            </a:r>
            <a:r>
              <a:rPr lang="en-US" dirty="0" smtClean="0"/>
              <a:t> </a:t>
            </a:r>
            <a:r>
              <a:rPr lang="en-US" dirty="0" err="1" smtClean="0"/>
              <a:t>እያተመ</a:t>
            </a:r>
            <a:r>
              <a:rPr lang="en-US" dirty="0" smtClean="0"/>
              <a:t> </a:t>
            </a:r>
            <a:r>
              <a:rPr lang="en-US" dirty="0" err="1" smtClean="0"/>
              <a:t>ለባለ</a:t>
            </a:r>
            <a:r>
              <a:rPr lang="en-US" dirty="0" smtClean="0"/>
              <a:t> </a:t>
            </a:r>
            <a:r>
              <a:rPr lang="en-US" dirty="0" err="1" smtClean="0"/>
              <a:t>አድራሻው</a:t>
            </a:r>
            <a:r>
              <a:rPr lang="en-US" dirty="0" smtClean="0"/>
              <a:t> </a:t>
            </a:r>
            <a:r>
              <a:rPr lang="en-US" dirty="0" err="1" smtClean="0"/>
              <a:t>እንዲላክ</a:t>
            </a:r>
            <a:r>
              <a:rPr lang="en-US" dirty="0" smtClean="0"/>
              <a:t> </a:t>
            </a:r>
            <a:r>
              <a:rPr lang="en-US" dirty="0" err="1" smtClean="0"/>
              <a:t>ያደርጋል</a:t>
            </a:r>
            <a:r>
              <a:rPr lang="en-US" dirty="0" smtClean="0"/>
              <a:t>፡፡ </a:t>
            </a:r>
          </a:p>
          <a:p>
            <a:pPr lvl="0" algn="just">
              <a:lnSpc>
                <a:spcPct val="170000"/>
              </a:lnSpc>
            </a:pPr>
            <a:r>
              <a:rPr lang="en-US" dirty="0" err="1" smtClean="0"/>
              <a:t>በቤተ</a:t>
            </a:r>
            <a:r>
              <a:rPr lang="en-US" dirty="0" smtClean="0"/>
              <a:t> </a:t>
            </a:r>
            <a:r>
              <a:rPr lang="en-US" dirty="0" err="1" smtClean="0"/>
              <a:t>ክርስቲያኑ</a:t>
            </a:r>
            <a:r>
              <a:rPr lang="en-US" dirty="0" smtClean="0"/>
              <a:t> </a:t>
            </a:r>
            <a:r>
              <a:rPr lang="en-US" dirty="0" err="1" smtClean="0"/>
              <a:t>ጠቅላላ</a:t>
            </a:r>
            <a:r>
              <a:rPr lang="en-US" dirty="0" smtClean="0"/>
              <a:t> </a:t>
            </a:r>
            <a:r>
              <a:rPr lang="en-US" dirty="0" err="1" smtClean="0"/>
              <a:t>ሰበካ</a:t>
            </a:r>
            <a:r>
              <a:rPr lang="en-US" dirty="0" smtClean="0"/>
              <a:t> </a:t>
            </a:r>
            <a:r>
              <a:rPr lang="en-US" dirty="0" err="1" smtClean="0"/>
              <a:t>ውስጥ</a:t>
            </a:r>
            <a:r>
              <a:rPr lang="en-US" dirty="0" smtClean="0"/>
              <a:t> </a:t>
            </a:r>
            <a:r>
              <a:rPr lang="en-US" dirty="0" err="1" smtClean="0"/>
              <a:t>ሃይማኖትን</a:t>
            </a:r>
            <a:r>
              <a:rPr lang="en-US" dirty="0" smtClean="0"/>
              <a:t>፣ </a:t>
            </a:r>
            <a:r>
              <a:rPr lang="en-US" dirty="0" err="1" smtClean="0"/>
              <a:t>የቤተ</a:t>
            </a:r>
            <a:r>
              <a:rPr lang="en-US" dirty="0" smtClean="0"/>
              <a:t> </a:t>
            </a:r>
            <a:r>
              <a:rPr lang="en-US" dirty="0" err="1" smtClean="0"/>
              <a:t>ክርስቲያንን</a:t>
            </a:r>
            <a:r>
              <a:rPr lang="en-US" dirty="0" smtClean="0"/>
              <a:t> </a:t>
            </a:r>
            <a:r>
              <a:rPr lang="en-US" dirty="0" err="1" smtClean="0"/>
              <a:t>መንፈሳዊና</a:t>
            </a:r>
            <a:r>
              <a:rPr lang="en-US" dirty="0" smtClean="0"/>
              <a:t> </a:t>
            </a:r>
            <a:r>
              <a:rPr lang="en-US" dirty="0" err="1" smtClean="0"/>
              <a:t>ማኅበራዊ</a:t>
            </a:r>
            <a:r>
              <a:rPr lang="en-US" dirty="0" smtClean="0"/>
              <a:t> </a:t>
            </a:r>
            <a:r>
              <a:rPr lang="en-US" dirty="0" err="1" smtClean="0"/>
              <a:t>አልግሎትን</a:t>
            </a:r>
            <a:r>
              <a:rPr lang="en-US" dirty="0" smtClean="0"/>
              <a:t> </a:t>
            </a:r>
            <a:r>
              <a:rPr lang="en-US" dirty="0" err="1" smtClean="0"/>
              <a:t>በሚመለከት</a:t>
            </a:r>
            <a:r>
              <a:rPr lang="en-US" dirty="0" smtClean="0"/>
              <a:t> </a:t>
            </a:r>
            <a:r>
              <a:rPr lang="en-US" dirty="0" err="1" smtClean="0"/>
              <a:t>ጉዳይ</a:t>
            </a:r>
            <a:r>
              <a:rPr lang="en-US" dirty="0" smtClean="0"/>
              <a:t> </a:t>
            </a:r>
            <a:r>
              <a:rPr lang="en-US" dirty="0" err="1" smtClean="0"/>
              <a:t>ላይ</a:t>
            </a:r>
            <a:r>
              <a:rPr lang="en-US" dirty="0" smtClean="0"/>
              <a:t> </a:t>
            </a:r>
            <a:r>
              <a:rPr lang="en-US" dirty="0" err="1" smtClean="0"/>
              <a:t>ስለሚፈጠሩ</a:t>
            </a:r>
            <a:r>
              <a:rPr lang="en-US" dirty="0" smtClean="0"/>
              <a:t> </a:t>
            </a:r>
            <a:r>
              <a:rPr lang="en-US" dirty="0" err="1" smtClean="0"/>
              <a:t>አንዳንድ</a:t>
            </a:r>
            <a:r>
              <a:rPr lang="en-US" dirty="0" smtClean="0"/>
              <a:t> </a:t>
            </a:r>
            <a:r>
              <a:rPr lang="en-US" dirty="0" err="1" smtClean="0"/>
              <a:t>ሁኔታዎች</a:t>
            </a:r>
            <a:r>
              <a:rPr lang="en-US" dirty="0" smtClean="0"/>
              <a:t> </a:t>
            </a:r>
            <a:r>
              <a:rPr lang="en-US" dirty="0" err="1" smtClean="0"/>
              <a:t>አስተዳዳሪውንና</a:t>
            </a:r>
            <a:r>
              <a:rPr lang="en-US" dirty="0" smtClean="0"/>
              <a:t> </a:t>
            </a:r>
            <a:r>
              <a:rPr lang="en-US" dirty="0" err="1" smtClean="0"/>
              <a:t>የአስተዳደሩን</a:t>
            </a:r>
            <a:r>
              <a:rPr lang="en-US" dirty="0" smtClean="0"/>
              <a:t> </a:t>
            </a:r>
            <a:r>
              <a:rPr lang="en-US" dirty="0" err="1" smtClean="0"/>
              <a:t>ጉባኤ</a:t>
            </a:r>
            <a:r>
              <a:rPr lang="en-US" dirty="0" smtClean="0"/>
              <a:t> </a:t>
            </a:r>
            <a:r>
              <a:rPr lang="en-US" dirty="0" err="1" smtClean="0"/>
              <a:t>እያሳሰበ</a:t>
            </a:r>
            <a:r>
              <a:rPr lang="en-US" dirty="0" smtClean="0"/>
              <a:t> </a:t>
            </a:r>
            <a:r>
              <a:rPr lang="en-US" dirty="0" err="1" smtClean="0"/>
              <a:t>እንዲጠና</a:t>
            </a:r>
            <a:r>
              <a:rPr lang="en-US" dirty="0" smtClean="0"/>
              <a:t> </a:t>
            </a:r>
            <a:r>
              <a:rPr lang="en-US" dirty="0" err="1" smtClean="0"/>
              <a:t>ያደርጋል</a:t>
            </a:r>
            <a:r>
              <a:rPr lang="en-US" dirty="0" smtClean="0"/>
              <a:t>፡፡</a:t>
            </a:r>
          </a:p>
          <a:p>
            <a:pPr lvl="0" algn="just">
              <a:lnSpc>
                <a:spcPct val="170000"/>
              </a:lnSpc>
            </a:pPr>
            <a:r>
              <a:rPr lang="en-US" dirty="0" err="1" smtClean="0"/>
              <a:t>የቤተ</a:t>
            </a:r>
            <a:r>
              <a:rPr lang="en-US" dirty="0" smtClean="0"/>
              <a:t> </a:t>
            </a:r>
            <a:r>
              <a:rPr lang="en-US" dirty="0" err="1" smtClean="0"/>
              <a:t>ክርስቲያኑ</a:t>
            </a:r>
            <a:r>
              <a:rPr lang="en-US" dirty="0" smtClean="0"/>
              <a:t> </a:t>
            </a:r>
            <a:r>
              <a:rPr lang="en-US" dirty="0" err="1" smtClean="0"/>
              <a:t>ካህናትና</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ሠራተኞች</a:t>
            </a:r>
            <a:r>
              <a:rPr lang="en-US" dirty="0" smtClean="0"/>
              <a:t> </a:t>
            </a:r>
            <a:r>
              <a:rPr lang="en-US" dirty="0" err="1" smtClean="0"/>
              <a:t>በየተግባራቸው</a:t>
            </a:r>
            <a:r>
              <a:rPr lang="en-US" dirty="0" smtClean="0"/>
              <a:t> </a:t>
            </a:r>
            <a:r>
              <a:rPr lang="en-US" dirty="0" err="1" smtClean="0"/>
              <a:t>እየተገኙ</a:t>
            </a:r>
            <a:r>
              <a:rPr lang="en-US" dirty="0" smtClean="0"/>
              <a:t> </a:t>
            </a:r>
            <a:r>
              <a:rPr lang="en-US" dirty="0" err="1" smtClean="0"/>
              <a:t>መሥራታቸውን</a:t>
            </a:r>
            <a:r>
              <a:rPr lang="en-US" dirty="0" smtClean="0"/>
              <a:t> </a:t>
            </a:r>
            <a:r>
              <a:rPr lang="en-US" dirty="0" err="1" smtClean="0"/>
              <a:t>በመቆጣጣር</a:t>
            </a:r>
            <a:r>
              <a:rPr lang="en-US" dirty="0" smtClean="0"/>
              <a:t> </a:t>
            </a:r>
            <a:r>
              <a:rPr lang="en-US" dirty="0" err="1" smtClean="0"/>
              <a:t>ሁኔታውን</a:t>
            </a:r>
            <a:r>
              <a:rPr lang="en-US" dirty="0" smtClean="0"/>
              <a:t> </a:t>
            </a:r>
            <a:r>
              <a:rPr lang="en-US" dirty="0" err="1" smtClean="0"/>
              <a:t>በየጊዜው</a:t>
            </a:r>
            <a:r>
              <a:rPr lang="en-US" dirty="0" smtClean="0"/>
              <a:t> </a:t>
            </a:r>
            <a:r>
              <a:rPr lang="en-US" dirty="0" err="1" smtClean="0"/>
              <a:t>ለአስተዳዳሪው</a:t>
            </a:r>
            <a:r>
              <a:rPr lang="en-US" dirty="0" smtClean="0"/>
              <a:t> </a:t>
            </a:r>
            <a:r>
              <a:rPr lang="en-US" dirty="0" err="1" smtClean="0"/>
              <a:t>በማቅረብ</a:t>
            </a:r>
            <a:r>
              <a:rPr lang="en-US" dirty="0" smtClean="0"/>
              <a:t> </a:t>
            </a:r>
            <a:r>
              <a:rPr lang="en-US" dirty="0" err="1" smtClean="0"/>
              <a:t>ተገቢውን</a:t>
            </a:r>
            <a:r>
              <a:rPr lang="en-US" dirty="0" smtClean="0"/>
              <a:t> </a:t>
            </a:r>
            <a:r>
              <a:rPr lang="en-US" dirty="0" err="1" smtClean="0"/>
              <a:t>ይፈጽማል</a:t>
            </a:r>
            <a:r>
              <a:rPr lang="en-US" dirty="0" smtClean="0"/>
              <a:t>፡፡</a:t>
            </a:r>
          </a:p>
          <a:p>
            <a:pPr lvl="0" algn="just">
              <a:lnSpc>
                <a:spcPct val="170000"/>
              </a:lnSpc>
            </a:pPr>
            <a:r>
              <a:rPr lang="en-US" dirty="0" err="1" smtClean="0"/>
              <a:t>የሰበካውን</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አባላትና</a:t>
            </a:r>
            <a:r>
              <a:rPr lang="en-US" dirty="0" smtClean="0"/>
              <a:t> </a:t>
            </a:r>
            <a:r>
              <a:rPr lang="en-US" dirty="0" err="1" smtClean="0"/>
              <a:t>አገልጋዮች</a:t>
            </a:r>
            <a:r>
              <a:rPr lang="en-US" dirty="0" smtClean="0"/>
              <a:t> </a:t>
            </a:r>
            <a:r>
              <a:rPr lang="en-US" dirty="0" err="1" smtClean="0"/>
              <a:t>ሁኔታ</a:t>
            </a:r>
            <a:r>
              <a:rPr lang="en-US" dirty="0" smtClean="0"/>
              <a:t>፣ </a:t>
            </a:r>
            <a:r>
              <a:rPr lang="en-US" dirty="0" err="1" smtClean="0"/>
              <a:t>የገንዘብና</a:t>
            </a:r>
            <a:r>
              <a:rPr lang="en-US" dirty="0" smtClean="0"/>
              <a:t> </a:t>
            </a:r>
            <a:r>
              <a:rPr lang="en-US" dirty="0" err="1" smtClean="0"/>
              <a:t>ንብረት</a:t>
            </a:r>
            <a:r>
              <a:rPr lang="en-US" dirty="0" smtClean="0"/>
              <a:t> </a:t>
            </a:r>
            <a:r>
              <a:rPr lang="en-US" dirty="0" err="1" smtClean="0"/>
              <a:t>መግለጫ</a:t>
            </a:r>
            <a:r>
              <a:rPr lang="en-US" dirty="0" smtClean="0"/>
              <a:t>፣ </a:t>
            </a:r>
            <a:r>
              <a:rPr lang="en-US" dirty="0" err="1" smtClean="0"/>
              <a:t>የጽ</a:t>
            </a:r>
            <a:r>
              <a:rPr lang="en-US" dirty="0" smtClean="0"/>
              <a:t>/</a:t>
            </a:r>
            <a:r>
              <a:rPr lang="en-US" dirty="0" err="1" smtClean="0"/>
              <a:t>ቤቱንና</a:t>
            </a:r>
            <a:r>
              <a:rPr lang="en-US" dirty="0" smtClean="0"/>
              <a:t>   </a:t>
            </a:r>
            <a:r>
              <a:rPr lang="en-US" dirty="0" err="1" smtClean="0"/>
              <a:t>ከሰበካው</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የሥራ</a:t>
            </a:r>
            <a:r>
              <a:rPr lang="en-US" dirty="0" smtClean="0"/>
              <a:t> </a:t>
            </a:r>
            <a:r>
              <a:rPr lang="en-US" dirty="0" err="1" smtClean="0"/>
              <a:t>ክፍሎች</a:t>
            </a:r>
            <a:r>
              <a:rPr lang="en-US" dirty="0" smtClean="0"/>
              <a:t> </a:t>
            </a:r>
            <a:r>
              <a:rPr lang="en-US" dirty="0" err="1" smtClean="0"/>
              <a:t>የሚቀብለትን</a:t>
            </a:r>
            <a:r>
              <a:rPr lang="en-US" dirty="0" smtClean="0"/>
              <a:t> </a:t>
            </a:r>
            <a:r>
              <a:rPr lang="en-US" dirty="0" err="1" smtClean="0"/>
              <a:t>የሥራ</a:t>
            </a:r>
            <a:r>
              <a:rPr lang="en-US" dirty="0" smtClean="0"/>
              <a:t> </a:t>
            </a:r>
            <a:r>
              <a:rPr lang="en-US" dirty="0" err="1" smtClean="0"/>
              <a:t>ክንውን</a:t>
            </a:r>
            <a:r>
              <a:rPr lang="en-US" dirty="0" smtClean="0"/>
              <a:t> </a:t>
            </a:r>
            <a:r>
              <a:rPr lang="en-US" dirty="0" err="1" smtClean="0"/>
              <a:t>እንዲሁም</a:t>
            </a:r>
            <a:r>
              <a:rPr lang="en-US" dirty="0" smtClean="0"/>
              <a:t> </a:t>
            </a:r>
            <a:r>
              <a:rPr lang="en-US" dirty="0" err="1" smtClean="0"/>
              <a:t>እስታቲስቲካዊ</a:t>
            </a:r>
            <a:r>
              <a:rPr lang="en-US" dirty="0" smtClean="0"/>
              <a:t> </a:t>
            </a:r>
            <a:r>
              <a:rPr lang="en-US" dirty="0" err="1" smtClean="0"/>
              <a:t>መረጃዎችን</a:t>
            </a:r>
            <a:r>
              <a:rPr lang="en-US" dirty="0" smtClean="0"/>
              <a:t> </a:t>
            </a:r>
            <a:r>
              <a:rPr lang="en-US" dirty="0" err="1" smtClean="0"/>
              <a:t>በማጠቃለል</a:t>
            </a:r>
            <a:r>
              <a:rPr lang="en-US" dirty="0" smtClean="0"/>
              <a:t> </a:t>
            </a:r>
            <a:r>
              <a:rPr lang="en-US" dirty="0" err="1" smtClean="0"/>
              <a:t>በየሦስት</a:t>
            </a:r>
            <a:r>
              <a:rPr lang="en-US" dirty="0" smtClean="0"/>
              <a:t> </a:t>
            </a:r>
            <a:r>
              <a:rPr lang="en-US" dirty="0" err="1" smtClean="0"/>
              <a:t>ወሩ</a:t>
            </a:r>
            <a:r>
              <a:rPr lang="en-US" dirty="0" smtClean="0"/>
              <a:t> </a:t>
            </a:r>
            <a:r>
              <a:rPr lang="en-US" dirty="0" err="1" smtClean="0"/>
              <a:t>ለአስተዳደሩ</a:t>
            </a:r>
            <a:r>
              <a:rPr lang="en-US" dirty="0" smtClean="0"/>
              <a:t> </a:t>
            </a:r>
            <a:r>
              <a:rPr lang="en-US" dirty="0" err="1" smtClean="0"/>
              <a:t>ጉባኤ</a:t>
            </a:r>
            <a:r>
              <a:rPr lang="en-US" dirty="0" smtClean="0"/>
              <a:t> </a:t>
            </a:r>
            <a:r>
              <a:rPr lang="en-US" dirty="0" err="1" smtClean="0"/>
              <a:t>ሪፖርት</a:t>
            </a:r>
            <a:r>
              <a:rPr lang="en-US" dirty="0" smtClean="0"/>
              <a:t> </a:t>
            </a:r>
            <a:r>
              <a:rPr lang="en-US" dirty="0" err="1" smtClean="0"/>
              <a:t>ያቀርባል</a:t>
            </a:r>
            <a:r>
              <a:rPr lang="en-US" dirty="0" smtClean="0"/>
              <a:t>፡፡ </a:t>
            </a:r>
            <a:endParaRPr lang="en-US" dirty="0"/>
          </a:p>
        </p:txBody>
      </p:sp>
    </p:spTree>
    <p:extLst>
      <p:ext uri="{BB962C8B-B14F-4D97-AF65-F5344CB8AC3E}">
        <p14:creationId xmlns:p14="http://schemas.microsoft.com/office/powerpoint/2010/main" val="24235751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70000" lnSpcReduction="20000"/>
          </a:bodyPr>
          <a:lstStyle/>
          <a:p>
            <a:pPr algn="ctr">
              <a:lnSpc>
                <a:spcPct val="170000"/>
              </a:lnSpc>
              <a:buNone/>
            </a:pPr>
            <a:r>
              <a:rPr lang="en-US" sz="3400" b="1" dirty="0" err="1">
                <a:solidFill>
                  <a:srgbClr val="00B0F0"/>
                </a:solidFill>
              </a:rPr>
              <a:t>የስብከተ</a:t>
            </a:r>
            <a:r>
              <a:rPr lang="en-US" sz="3400" b="1" dirty="0">
                <a:solidFill>
                  <a:srgbClr val="00B0F0"/>
                </a:solidFill>
              </a:rPr>
              <a:t> </a:t>
            </a:r>
            <a:r>
              <a:rPr lang="en-US" sz="3400" b="1" dirty="0" err="1">
                <a:solidFill>
                  <a:srgbClr val="00B0F0"/>
                </a:solidFill>
              </a:rPr>
              <a:t>ወንጌል</a:t>
            </a:r>
            <a:r>
              <a:rPr lang="en-US" sz="3400" b="1" dirty="0">
                <a:solidFill>
                  <a:srgbClr val="00B0F0"/>
                </a:solidFill>
              </a:rPr>
              <a:t> </a:t>
            </a:r>
            <a:r>
              <a:rPr lang="en-US" sz="3400" b="1" dirty="0" err="1">
                <a:solidFill>
                  <a:srgbClr val="00B0F0"/>
                </a:solidFill>
              </a:rPr>
              <a:t>ክፍል</a:t>
            </a:r>
            <a:r>
              <a:rPr lang="en-US" sz="3400" b="1" dirty="0">
                <a:solidFill>
                  <a:srgbClr val="00B0F0"/>
                </a:solidFill>
              </a:rPr>
              <a:t> </a:t>
            </a:r>
            <a:r>
              <a:rPr lang="en-US" sz="3400" b="1" dirty="0" err="1">
                <a:solidFill>
                  <a:srgbClr val="00B0F0"/>
                </a:solidFill>
              </a:rPr>
              <a:t>ሥራና</a:t>
            </a:r>
            <a:r>
              <a:rPr lang="en-US" sz="3400" b="1" dirty="0">
                <a:solidFill>
                  <a:srgbClr val="00B0F0"/>
                </a:solidFill>
              </a:rPr>
              <a:t> </a:t>
            </a:r>
            <a:r>
              <a:rPr lang="en-US" sz="3400" b="1" dirty="0" err="1">
                <a:solidFill>
                  <a:srgbClr val="00B0F0"/>
                </a:solidFill>
              </a:rPr>
              <a:t>ሓላፊነት</a:t>
            </a:r>
            <a:endParaRPr lang="en-US" sz="3400" dirty="0">
              <a:solidFill>
                <a:srgbClr val="00B0F0"/>
              </a:solidFill>
            </a:endParaRPr>
          </a:p>
          <a:p>
            <a:pPr lvl="0" algn="just">
              <a:lnSpc>
                <a:spcPct val="170000"/>
              </a:lnSpc>
            </a:pPr>
            <a:r>
              <a:rPr lang="en-US" dirty="0" err="1"/>
              <a:t>የስብከተ</a:t>
            </a:r>
            <a:r>
              <a:rPr lang="en-US" dirty="0"/>
              <a:t> </a:t>
            </a:r>
            <a:r>
              <a:rPr lang="en-US" dirty="0" err="1"/>
              <a:t>ወንገል</a:t>
            </a:r>
            <a:r>
              <a:rPr lang="en-US" dirty="0"/>
              <a:t> </a:t>
            </a:r>
            <a:r>
              <a:rPr lang="en-US" dirty="0" err="1"/>
              <a:t>ክፍል</a:t>
            </a:r>
            <a:r>
              <a:rPr lang="en-US" dirty="0"/>
              <a:t> </a:t>
            </a:r>
            <a:r>
              <a:rPr lang="en-US" dirty="0" err="1"/>
              <a:t>የዕለትና</a:t>
            </a:r>
            <a:r>
              <a:rPr lang="en-US" dirty="0"/>
              <a:t> </a:t>
            </a:r>
            <a:r>
              <a:rPr lang="en-US" dirty="0" err="1"/>
              <a:t>የዘወትር</a:t>
            </a:r>
            <a:r>
              <a:rPr lang="en-US" dirty="0"/>
              <a:t> </a:t>
            </a:r>
            <a:r>
              <a:rPr lang="en-US" dirty="0" err="1"/>
              <a:t>መርሐ</a:t>
            </a:r>
            <a:r>
              <a:rPr lang="en-US" dirty="0"/>
              <a:t> </a:t>
            </a:r>
            <a:r>
              <a:rPr lang="en-US" dirty="0" err="1"/>
              <a:t>ግብር</a:t>
            </a:r>
            <a:r>
              <a:rPr lang="en-US" dirty="0"/>
              <a:t> </a:t>
            </a:r>
            <a:r>
              <a:rPr lang="en-US" dirty="0" err="1"/>
              <a:t>በማዘጋጀት</a:t>
            </a:r>
            <a:r>
              <a:rPr lang="en-US" dirty="0"/>
              <a:t> </a:t>
            </a:r>
            <a:r>
              <a:rPr lang="en-US" dirty="0" err="1"/>
              <a:t>በዕለተ</a:t>
            </a:r>
            <a:r>
              <a:rPr lang="en-US" dirty="0"/>
              <a:t> </a:t>
            </a:r>
            <a:r>
              <a:rPr lang="en-US" dirty="0" err="1"/>
              <a:t>ሰንበትና</a:t>
            </a:r>
            <a:r>
              <a:rPr lang="en-US" dirty="0"/>
              <a:t> </a:t>
            </a:r>
            <a:r>
              <a:rPr lang="en-US" dirty="0" err="1"/>
              <a:t>በዓበይት</a:t>
            </a:r>
            <a:r>
              <a:rPr lang="en-US" dirty="0"/>
              <a:t> </a:t>
            </a:r>
            <a:r>
              <a:rPr lang="en-US" dirty="0" err="1"/>
              <a:t>በዓላት</a:t>
            </a:r>
            <a:r>
              <a:rPr lang="en-US" dirty="0"/>
              <a:t> </a:t>
            </a:r>
            <a:r>
              <a:rPr lang="en-US" dirty="0" err="1"/>
              <a:t>ለሕዝበ</a:t>
            </a:r>
            <a:r>
              <a:rPr lang="en-US" dirty="0"/>
              <a:t> </a:t>
            </a:r>
            <a:r>
              <a:rPr lang="en-US" dirty="0" err="1"/>
              <a:t>ክርስቲያኑ</a:t>
            </a:r>
            <a:r>
              <a:rPr lang="en-US" dirty="0"/>
              <a:t> </a:t>
            </a:r>
            <a:r>
              <a:rPr lang="en-US" dirty="0" err="1"/>
              <a:t>ትምህርት</a:t>
            </a:r>
            <a:r>
              <a:rPr lang="en-US" dirty="0"/>
              <a:t> </a:t>
            </a:r>
            <a:r>
              <a:rPr lang="en-US" dirty="0" err="1"/>
              <a:t>እንዲሰጥ</a:t>
            </a:r>
            <a:r>
              <a:rPr lang="en-US" dirty="0"/>
              <a:t> </a:t>
            </a:r>
            <a:r>
              <a:rPr lang="en-US" dirty="0" err="1"/>
              <a:t>ያደርጋል</a:t>
            </a:r>
            <a:r>
              <a:rPr lang="en-US" dirty="0"/>
              <a:t>፡፡</a:t>
            </a:r>
          </a:p>
          <a:p>
            <a:pPr lvl="0" algn="just">
              <a:lnSpc>
                <a:spcPct val="170000"/>
              </a:lnSpc>
            </a:pPr>
            <a:r>
              <a:rPr lang="en-US" dirty="0" err="1"/>
              <a:t>አመች</a:t>
            </a:r>
            <a:r>
              <a:rPr lang="en-US" dirty="0"/>
              <a:t> </a:t>
            </a:r>
            <a:r>
              <a:rPr lang="en-US" dirty="0" err="1"/>
              <a:t>በሆነ</a:t>
            </a:r>
            <a:r>
              <a:rPr lang="en-US" dirty="0"/>
              <a:t> </a:t>
            </a:r>
            <a:r>
              <a:rPr lang="en-US" dirty="0" err="1"/>
              <a:t>ጊዜና</a:t>
            </a:r>
            <a:r>
              <a:rPr lang="en-US" dirty="0"/>
              <a:t> </a:t>
            </a:r>
            <a:r>
              <a:rPr lang="en-US" dirty="0" err="1"/>
              <a:t>ቦታ</a:t>
            </a:r>
            <a:r>
              <a:rPr lang="en-US" dirty="0"/>
              <a:t> </a:t>
            </a:r>
            <a:r>
              <a:rPr lang="en-US" dirty="0" err="1"/>
              <a:t>ምእመናንን</a:t>
            </a:r>
            <a:r>
              <a:rPr lang="en-US" dirty="0"/>
              <a:t> </a:t>
            </a:r>
            <a:r>
              <a:rPr lang="en-US" dirty="0" err="1"/>
              <a:t>በመሰብሰብ</a:t>
            </a:r>
            <a:r>
              <a:rPr lang="en-US" dirty="0"/>
              <a:t> </a:t>
            </a:r>
            <a:r>
              <a:rPr lang="en-US" dirty="0" err="1"/>
              <a:t>የቅዱሳት</a:t>
            </a:r>
            <a:r>
              <a:rPr lang="en-US" dirty="0"/>
              <a:t> </a:t>
            </a:r>
            <a:r>
              <a:rPr lang="en-US" dirty="0" err="1"/>
              <a:t>መጻሕፍትን</a:t>
            </a:r>
            <a:r>
              <a:rPr lang="en-US" dirty="0"/>
              <a:t> </a:t>
            </a:r>
            <a:r>
              <a:rPr lang="en-US" dirty="0" err="1"/>
              <a:t>ትምህርት</a:t>
            </a:r>
            <a:r>
              <a:rPr lang="en-US" dirty="0"/>
              <a:t> </a:t>
            </a:r>
            <a:r>
              <a:rPr lang="en-US" dirty="0" err="1"/>
              <a:t>ያሰጠናል</a:t>
            </a:r>
            <a:r>
              <a:rPr lang="en-US" dirty="0"/>
              <a:t>፡፡</a:t>
            </a:r>
          </a:p>
          <a:p>
            <a:pPr lvl="0" algn="just">
              <a:lnSpc>
                <a:spcPct val="170000"/>
              </a:lnSpc>
            </a:pPr>
            <a:r>
              <a:rPr lang="en-US" dirty="0" err="1"/>
              <a:t>የቅዳሴ</a:t>
            </a:r>
            <a:r>
              <a:rPr lang="en-US" dirty="0"/>
              <a:t> </a:t>
            </a:r>
            <a:r>
              <a:rPr lang="en-US" dirty="0" err="1"/>
              <a:t>ሥነ</a:t>
            </a:r>
            <a:r>
              <a:rPr lang="en-US" dirty="0"/>
              <a:t> </a:t>
            </a:r>
            <a:r>
              <a:rPr lang="en-US" dirty="0" err="1"/>
              <a:t>ሥርዐት</a:t>
            </a:r>
            <a:r>
              <a:rPr lang="en-US" dirty="0"/>
              <a:t> </a:t>
            </a:r>
            <a:r>
              <a:rPr lang="en-US" dirty="0" err="1"/>
              <a:t>በሚፈጸምበት</a:t>
            </a:r>
            <a:r>
              <a:rPr lang="en-US" dirty="0"/>
              <a:t> </a:t>
            </a:r>
            <a:r>
              <a:rPr lang="en-US" dirty="0" err="1"/>
              <a:t>ጊዜ</a:t>
            </a:r>
            <a:r>
              <a:rPr lang="en-US" dirty="0"/>
              <a:t> </a:t>
            </a:r>
            <a:r>
              <a:rPr lang="en-US" dirty="0" err="1"/>
              <a:t>ስብከት</a:t>
            </a:r>
            <a:r>
              <a:rPr lang="en-US" dirty="0"/>
              <a:t> </a:t>
            </a:r>
            <a:r>
              <a:rPr lang="en-US" dirty="0" err="1"/>
              <a:t>ወንጌል</a:t>
            </a:r>
            <a:r>
              <a:rPr lang="en-US" dirty="0"/>
              <a:t> </a:t>
            </a:r>
            <a:r>
              <a:rPr lang="en-US" dirty="0" err="1"/>
              <a:t>መሰጠቱን</a:t>
            </a:r>
            <a:r>
              <a:rPr lang="en-US" dirty="0"/>
              <a:t> </a:t>
            </a:r>
            <a:r>
              <a:rPr lang="en-US" dirty="0" err="1"/>
              <a:t>የከታተላል</a:t>
            </a:r>
            <a:r>
              <a:rPr lang="en-US" dirty="0"/>
              <a:t>፡፡</a:t>
            </a:r>
          </a:p>
          <a:p>
            <a:pPr lvl="0" algn="just">
              <a:lnSpc>
                <a:spcPct val="170000"/>
              </a:lnSpc>
            </a:pPr>
            <a:r>
              <a:rPr lang="en-US" dirty="0" err="1"/>
              <a:t>ኅብረተሰቡ</a:t>
            </a:r>
            <a:r>
              <a:rPr lang="en-US" dirty="0"/>
              <a:t> </a:t>
            </a:r>
            <a:r>
              <a:rPr lang="en-US" dirty="0" err="1"/>
              <a:t>በሚረዳውና</a:t>
            </a:r>
            <a:r>
              <a:rPr lang="en-US" dirty="0"/>
              <a:t> </a:t>
            </a:r>
            <a:r>
              <a:rPr lang="en-US" dirty="0" err="1"/>
              <a:t>በሚያውቀው</a:t>
            </a:r>
            <a:r>
              <a:rPr lang="en-US" dirty="0"/>
              <a:t> </a:t>
            </a:r>
            <a:r>
              <a:rPr lang="en-US" dirty="0" err="1"/>
              <a:t>ቋንቋ</a:t>
            </a:r>
            <a:r>
              <a:rPr lang="en-US" dirty="0"/>
              <a:t> </a:t>
            </a:r>
            <a:r>
              <a:rPr lang="en-US" dirty="0" err="1"/>
              <a:t>ትምህርተ</a:t>
            </a:r>
            <a:r>
              <a:rPr lang="en-US" dirty="0"/>
              <a:t> </a:t>
            </a:r>
            <a:r>
              <a:rPr lang="en-US" dirty="0" err="1"/>
              <a:t>ወንጌል</a:t>
            </a:r>
            <a:r>
              <a:rPr lang="en-US" dirty="0"/>
              <a:t> </a:t>
            </a:r>
            <a:r>
              <a:rPr lang="en-US" dirty="0" err="1"/>
              <a:t>እንደሰጥ</a:t>
            </a:r>
            <a:r>
              <a:rPr lang="en-US" dirty="0"/>
              <a:t> </a:t>
            </a:r>
            <a:r>
              <a:rPr lang="en-US" dirty="0" err="1"/>
              <a:t>የኦርቶዶክስ</a:t>
            </a:r>
            <a:r>
              <a:rPr lang="en-US" dirty="0"/>
              <a:t> </a:t>
            </a:r>
            <a:r>
              <a:rPr lang="en-US" dirty="0" err="1"/>
              <a:t>ተዋሕዶ</a:t>
            </a:r>
            <a:r>
              <a:rPr lang="en-US" dirty="0"/>
              <a:t> </a:t>
            </a:r>
            <a:r>
              <a:rPr lang="en-US" dirty="0" err="1"/>
              <a:t>ሃይማኖት</a:t>
            </a:r>
            <a:r>
              <a:rPr lang="en-US" dirty="0"/>
              <a:t> </a:t>
            </a:r>
            <a:r>
              <a:rPr lang="en-US" dirty="0" err="1"/>
              <a:t>ተከታዮች</a:t>
            </a:r>
            <a:r>
              <a:rPr lang="en-US" dirty="0"/>
              <a:t> </a:t>
            </a:r>
            <a:r>
              <a:rPr lang="en-US" dirty="0" err="1"/>
              <a:t>ምእመናን</a:t>
            </a:r>
            <a:r>
              <a:rPr lang="en-US" dirty="0"/>
              <a:t> </a:t>
            </a:r>
            <a:r>
              <a:rPr lang="en-US" dirty="0" err="1"/>
              <a:t>እንዲበዙና</a:t>
            </a:r>
            <a:r>
              <a:rPr lang="en-US" dirty="0"/>
              <a:t> </a:t>
            </a:r>
            <a:r>
              <a:rPr lang="en-US" dirty="0" err="1"/>
              <a:t>በሰበካ</a:t>
            </a:r>
            <a:r>
              <a:rPr lang="en-US" dirty="0"/>
              <a:t> </a:t>
            </a:r>
            <a:r>
              <a:rPr lang="en-US" dirty="0" err="1"/>
              <a:t>ጉባኤም</a:t>
            </a:r>
            <a:r>
              <a:rPr lang="en-US" dirty="0"/>
              <a:t> </a:t>
            </a:r>
            <a:r>
              <a:rPr lang="en-US" dirty="0" err="1"/>
              <a:t>እንዲመዘገቡ</a:t>
            </a:r>
            <a:r>
              <a:rPr lang="en-US" dirty="0"/>
              <a:t> </a:t>
            </a:r>
            <a:r>
              <a:rPr lang="en-US" dirty="0" err="1"/>
              <a:t>በማድረግ</a:t>
            </a:r>
            <a:r>
              <a:rPr lang="en-US" dirty="0"/>
              <a:t> </a:t>
            </a:r>
            <a:r>
              <a:rPr lang="en-US" dirty="0" err="1"/>
              <a:t>ሐዋርየዊ</a:t>
            </a:r>
            <a:r>
              <a:rPr lang="en-US" dirty="0"/>
              <a:t> </a:t>
            </a:r>
            <a:r>
              <a:rPr lang="en-US" dirty="0" err="1"/>
              <a:t>ተልዕኮውን</a:t>
            </a:r>
            <a:r>
              <a:rPr lang="en-US" dirty="0"/>
              <a:t> </a:t>
            </a:r>
            <a:r>
              <a:rPr lang="en-US" dirty="0" err="1"/>
              <a:t>ይፈጽማል</a:t>
            </a:r>
            <a:r>
              <a:rPr lang="en-US" dirty="0"/>
              <a:t>፤ </a:t>
            </a:r>
            <a:r>
              <a:rPr lang="en-US" dirty="0" err="1"/>
              <a:t>ያስፈጽማል</a:t>
            </a:r>
            <a:r>
              <a:rPr lang="en-US" dirty="0"/>
              <a:t>፡፡</a:t>
            </a:r>
          </a:p>
          <a:p>
            <a:pPr lvl="0" algn="just">
              <a:lnSpc>
                <a:spcPct val="170000"/>
              </a:lnSpc>
            </a:pPr>
            <a:r>
              <a:rPr lang="en-US" dirty="0" err="1"/>
              <a:t>ከኦርቶዶክስ</a:t>
            </a:r>
            <a:r>
              <a:rPr lang="en-US" dirty="0"/>
              <a:t> </a:t>
            </a:r>
            <a:r>
              <a:rPr lang="en-US" dirty="0" err="1"/>
              <a:t>ተዋሕዶ</a:t>
            </a:r>
            <a:r>
              <a:rPr lang="en-US" dirty="0"/>
              <a:t> </a:t>
            </a:r>
            <a:r>
              <a:rPr lang="en-US" dirty="0" err="1"/>
              <a:t>ሃይማኖት</a:t>
            </a:r>
            <a:r>
              <a:rPr lang="en-US" dirty="0"/>
              <a:t> </a:t>
            </a:r>
            <a:r>
              <a:rPr lang="en-US" dirty="0" err="1"/>
              <a:t>ውጭ</a:t>
            </a:r>
            <a:r>
              <a:rPr lang="en-US" dirty="0"/>
              <a:t> </a:t>
            </a:r>
            <a:r>
              <a:rPr lang="en-US" dirty="0" err="1"/>
              <a:t>የሆኑ</a:t>
            </a:r>
            <a:r>
              <a:rPr lang="en-US" dirty="0"/>
              <a:t> </a:t>
            </a:r>
            <a:r>
              <a:rPr lang="en-US" dirty="0" err="1"/>
              <a:t>መጻሕትና</a:t>
            </a:r>
            <a:r>
              <a:rPr lang="en-US" dirty="0"/>
              <a:t> </a:t>
            </a:r>
            <a:r>
              <a:rPr lang="en-US" dirty="0" err="1"/>
              <a:t>ልዩ</a:t>
            </a:r>
            <a:r>
              <a:rPr lang="en-US" dirty="0"/>
              <a:t> </a:t>
            </a:r>
            <a:r>
              <a:rPr lang="en-US" dirty="0" err="1"/>
              <a:t>ልዩ</a:t>
            </a:r>
            <a:r>
              <a:rPr lang="en-US" dirty="0"/>
              <a:t> </a:t>
            </a:r>
            <a:r>
              <a:rPr lang="en-US" dirty="0" err="1"/>
              <a:t>እትሞች</a:t>
            </a:r>
            <a:r>
              <a:rPr lang="en-US" dirty="0"/>
              <a:t> </a:t>
            </a:r>
            <a:r>
              <a:rPr lang="en-US" dirty="0" err="1"/>
              <a:t>ለምእመናን</a:t>
            </a:r>
            <a:r>
              <a:rPr lang="en-US" dirty="0"/>
              <a:t> </a:t>
            </a:r>
            <a:r>
              <a:rPr lang="en-US" dirty="0" err="1"/>
              <a:t>እንዳይሠራጩ</a:t>
            </a:r>
            <a:r>
              <a:rPr lang="en-US" dirty="0"/>
              <a:t> </a:t>
            </a:r>
            <a:r>
              <a:rPr lang="en-US" dirty="0" err="1"/>
              <a:t>ይቆጣጠራል</a:t>
            </a:r>
            <a:r>
              <a:rPr lang="en-US" dirty="0"/>
              <a:t>፡፡</a:t>
            </a:r>
          </a:p>
          <a:p>
            <a:pPr lvl="0" algn="just">
              <a:lnSpc>
                <a:spcPct val="170000"/>
              </a:lnSpc>
            </a:pPr>
            <a:r>
              <a:rPr lang="en-US" dirty="0" err="1"/>
              <a:t>ሳይማር</a:t>
            </a:r>
            <a:r>
              <a:rPr lang="en-US" dirty="0"/>
              <a:t> </a:t>
            </a:r>
            <a:r>
              <a:rPr lang="en-US" dirty="0" err="1"/>
              <a:t>ተምረናል</a:t>
            </a:r>
            <a:r>
              <a:rPr lang="en-US" dirty="0"/>
              <a:t> </a:t>
            </a:r>
            <a:r>
              <a:rPr lang="en-US" dirty="0" err="1"/>
              <a:t>ሳይላኩ</a:t>
            </a:r>
            <a:r>
              <a:rPr lang="en-US" dirty="0"/>
              <a:t> </a:t>
            </a:r>
            <a:r>
              <a:rPr lang="en-US" dirty="0" err="1"/>
              <a:t>ተልከናል</a:t>
            </a:r>
            <a:r>
              <a:rPr lang="en-US" dirty="0"/>
              <a:t> </a:t>
            </a:r>
            <a:r>
              <a:rPr lang="en-US" dirty="0" err="1"/>
              <a:t>በማለት</a:t>
            </a:r>
            <a:r>
              <a:rPr lang="en-US" dirty="0"/>
              <a:t> </a:t>
            </a:r>
            <a:r>
              <a:rPr lang="en-US" dirty="0" err="1"/>
              <a:t>ያለ</a:t>
            </a:r>
            <a:r>
              <a:rPr lang="en-US" dirty="0"/>
              <a:t> </a:t>
            </a:r>
            <a:r>
              <a:rPr lang="en-US" dirty="0" err="1"/>
              <a:t>ፈቃድ</a:t>
            </a:r>
            <a:r>
              <a:rPr lang="en-US" dirty="0"/>
              <a:t> </a:t>
            </a:r>
            <a:r>
              <a:rPr lang="en-US" dirty="0" err="1"/>
              <a:t>እንሰብካለን</a:t>
            </a:r>
            <a:r>
              <a:rPr lang="en-US" dirty="0"/>
              <a:t> </a:t>
            </a:r>
            <a:r>
              <a:rPr lang="en-US" dirty="0" err="1"/>
              <a:t>እናስተምራለን</a:t>
            </a:r>
            <a:r>
              <a:rPr lang="en-US" dirty="0"/>
              <a:t> </a:t>
            </a:r>
            <a:r>
              <a:rPr lang="en-US" dirty="0" err="1"/>
              <a:t>የሚሉትን</a:t>
            </a:r>
            <a:r>
              <a:rPr lang="en-US" dirty="0"/>
              <a:t> </a:t>
            </a:r>
            <a:r>
              <a:rPr lang="en-US" dirty="0" err="1"/>
              <a:t>ሕገ</a:t>
            </a:r>
            <a:r>
              <a:rPr lang="en-US" dirty="0"/>
              <a:t> </a:t>
            </a:r>
            <a:r>
              <a:rPr lang="en-US" dirty="0" err="1"/>
              <a:t>ወጥ</a:t>
            </a:r>
            <a:r>
              <a:rPr lang="en-US" dirty="0"/>
              <a:t> </a:t>
            </a:r>
            <a:r>
              <a:rPr lang="en-US" dirty="0" err="1"/>
              <a:t>ግለሰቦችን</a:t>
            </a:r>
            <a:r>
              <a:rPr lang="en-US" dirty="0"/>
              <a:t> </a:t>
            </a:r>
            <a:r>
              <a:rPr lang="en-US" dirty="0" err="1"/>
              <a:t>የመቆጣጠር</a:t>
            </a:r>
            <a:r>
              <a:rPr lang="en-US" dirty="0"/>
              <a:t> </a:t>
            </a:r>
            <a:r>
              <a:rPr lang="en-US" dirty="0" err="1"/>
              <a:t>ሓላፊነት</a:t>
            </a:r>
            <a:r>
              <a:rPr lang="en-US" dirty="0"/>
              <a:t> </a:t>
            </a:r>
            <a:r>
              <a:rPr lang="en-US" dirty="0" err="1"/>
              <a:t>አለው</a:t>
            </a:r>
            <a:r>
              <a:rPr lang="en-US" dirty="0" smtClean="0"/>
              <a:t>፡፡</a:t>
            </a:r>
            <a:endParaRPr lang="en-US" dirty="0"/>
          </a:p>
        </p:txBody>
      </p:sp>
    </p:spTree>
    <p:extLst>
      <p:ext uri="{BB962C8B-B14F-4D97-AF65-F5344CB8AC3E}">
        <p14:creationId xmlns:p14="http://schemas.microsoft.com/office/powerpoint/2010/main" val="22836313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55000" lnSpcReduction="20000"/>
          </a:bodyPr>
          <a:lstStyle/>
          <a:p>
            <a:pPr algn="ctr">
              <a:lnSpc>
                <a:spcPct val="170000"/>
              </a:lnSpc>
              <a:buNone/>
            </a:pPr>
            <a:r>
              <a:rPr lang="en-US" sz="4400" b="1" dirty="0" err="1">
                <a:solidFill>
                  <a:srgbClr val="00B0F0"/>
                </a:solidFill>
              </a:rPr>
              <a:t>የመንፈሳዊ</a:t>
            </a:r>
            <a:r>
              <a:rPr lang="en-US" sz="4400" b="1" dirty="0">
                <a:solidFill>
                  <a:srgbClr val="00B0F0"/>
                </a:solidFill>
              </a:rPr>
              <a:t> </a:t>
            </a:r>
            <a:r>
              <a:rPr lang="en-US" sz="4400" b="1" dirty="0" err="1">
                <a:solidFill>
                  <a:srgbClr val="00B0F0"/>
                </a:solidFill>
              </a:rPr>
              <a:t>ትምህርት</a:t>
            </a:r>
            <a:r>
              <a:rPr lang="en-US" sz="4400" b="1" dirty="0">
                <a:solidFill>
                  <a:srgbClr val="00B0F0"/>
                </a:solidFill>
              </a:rPr>
              <a:t> </a:t>
            </a:r>
            <a:r>
              <a:rPr lang="en-US" sz="4400" b="1" dirty="0" err="1">
                <a:solidFill>
                  <a:srgbClr val="00B0F0"/>
                </a:solidFill>
              </a:rPr>
              <a:t>ክፍል</a:t>
            </a:r>
            <a:r>
              <a:rPr lang="en-US" sz="4400" b="1" dirty="0">
                <a:solidFill>
                  <a:srgbClr val="00B0F0"/>
                </a:solidFill>
              </a:rPr>
              <a:t> </a:t>
            </a:r>
            <a:r>
              <a:rPr lang="en-US" sz="4400" b="1" dirty="0" err="1">
                <a:solidFill>
                  <a:srgbClr val="00B0F0"/>
                </a:solidFill>
              </a:rPr>
              <a:t>ሥራ</a:t>
            </a:r>
            <a:r>
              <a:rPr lang="en-US" sz="4400" b="1" dirty="0">
                <a:solidFill>
                  <a:srgbClr val="00B0F0"/>
                </a:solidFill>
              </a:rPr>
              <a:t> </a:t>
            </a:r>
            <a:r>
              <a:rPr lang="en-US" sz="4400" b="1" dirty="0" err="1">
                <a:solidFill>
                  <a:srgbClr val="00B0F0"/>
                </a:solidFill>
              </a:rPr>
              <a:t>ሓላፊነት</a:t>
            </a:r>
            <a:endParaRPr lang="en-US" sz="4400" dirty="0">
              <a:solidFill>
                <a:srgbClr val="00B0F0"/>
              </a:solidFill>
            </a:endParaRPr>
          </a:p>
          <a:p>
            <a:pPr lvl="0" algn="just">
              <a:lnSpc>
                <a:spcPct val="170000"/>
              </a:lnSpc>
            </a:pPr>
            <a:r>
              <a:rPr lang="en-US" dirty="0" err="1"/>
              <a:t>እያንዳንዱ</a:t>
            </a:r>
            <a:r>
              <a:rPr lang="en-US" dirty="0"/>
              <a:t> </a:t>
            </a:r>
            <a:r>
              <a:rPr lang="en-US" dirty="0" err="1"/>
              <a:t>የሰበካ</a:t>
            </a:r>
            <a:r>
              <a:rPr lang="en-US" dirty="0"/>
              <a:t> </a:t>
            </a:r>
            <a:r>
              <a:rPr lang="en-US" dirty="0" err="1"/>
              <a:t>ቤተ</a:t>
            </a:r>
            <a:r>
              <a:rPr lang="en-US" dirty="0"/>
              <a:t> </a:t>
            </a:r>
            <a:r>
              <a:rPr lang="en-US" dirty="0" err="1"/>
              <a:t>ክርስቲያን</a:t>
            </a:r>
            <a:r>
              <a:rPr lang="en-US" dirty="0"/>
              <a:t> </a:t>
            </a:r>
            <a:r>
              <a:rPr lang="en-US" dirty="0" err="1"/>
              <a:t>አቅሙ</a:t>
            </a:r>
            <a:r>
              <a:rPr lang="en-US" dirty="0"/>
              <a:t> </a:t>
            </a:r>
            <a:r>
              <a:rPr lang="en-US" dirty="0" err="1"/>
              <a:t>በሚፈቅድለትና</a:t>
            </a:r>
            <a:r>
              <a:rPr lang="en-US" dirty="0"/>
              <a:t> </a:t>
            </a:r>
            <a:r>
              <a:rPr lang="en-US" dirty="0" err="1"/>
              <a:t>ከቅዱስ</a:t>
            </a:r>
            <a:r>
              <a:rPr lang="en-US" dirty="0"/>
              <a:t> </a:t>
            </a:r>
            <a:r>
              <a:rPr lang="en-US" dirty="0" err="1"/>
              <a:t>ሲኖዶስ</a:t>
            </a:r>
            <a:r>
              <a:rPr lang="en-US" dirty="0"/>
              <a:t> </a:t>
            </a:r>
            <a:r>
              <a:rPr lang="en-US" dirty="0" err="1"/>
              <a:t>በሚሰጠው</a:t>
            </a:r>
            <a:r>
              <a:rPr lang="en-US" dirty="0"/>
              <a:t> </a:t>
            </a:r>
            <a:r>
              <a:rPr lang="en-US" dirty="0" err="1"/>
              <a:t>መመሪያ</a:t>
            </a:r>
            <a:r>
              <a:rPr lang="en-US" dirty="0"/>
              <a:t> </a:t>
            </a:r>
            <a:r>
              <a:rPr lang="en-US" dirty="0" err="1"/>
              <a:t>መሠረት</a:t>
            </a:r>
            <a:r>
              <a:rPr lang="en-US" dirty="0"/>
              <a:t> </a:t>
            </a:r>
            <a:r>
              <a:rPr lang="en-US" dirty="0" err="1"/>
              <a:t>በቤተ</a:t>
            </a:r>
            <a:r>
              <a:rPr lang="en-US" dirty="0"/>
              <a:t> </a:t>
            </a:r>
            <a:r>
              <a:rPr lang="en-US" dirty="0" err="1"/>
              <a:t>ክርስቲያን</a:t>
            </a:r>
            <a:r>
              <a:rPr lang="en-US" dirty="0"/>
              <a:t> </a:t>
            </a:r>
            <a:r>
              <a:rPr lang="en-US" dirty="0" err="1"/>
              <a:t>አካባቢ</a:t>
            </a:r>
            <a:r>
              <a:rPr lang="en-US" dirty="0"/>
              <a:t> </a:t>
            </a:r>
            <a:r>
              <a:rPr lang="en-US" dirty="0" err="1"/>
              <a:t>መንፈሳዊ</a:t>
            </a:r>
            <a:r>
              <a:rPr lang="en-US" dirty="0"/>
              <a:t> ት/</a:t>
            </a:r>
            <a:r>
              <a:rPr lang="en-US" dirty="0" err="1"/>
              <a:t>ቤት</a:t>
            </a:r>
            <a:r>
              <a:rPr lang="en-US" dirty="0"/>
              <a:t> </a:t>
            </a:r>
            <a:r>
              <a:rPr lang="en-US" dirty="0" err="1"/>
              <a:t>እንዲቋቋም</a:t>
            </a:r>
            <a:r>
              <a:rPr lang="en-US" dirty="0"/>
              <a:t> </a:t>
            </a:r>
            <a:r>
              <a:rPr lang="en-US" dirty="0" err="1"/>
              <a:t>ያደርጋል</a:t>
            </a:r>
            <a:r>
              <a:rPr lang="en-US" dirty="0" smtClean="0"/>
              <a:t>፡፡ </a:t>
            </a:r>
            <a:r>
              <a:rPr lang="en-US" dirty="0" err="1" smtClean="0"/>
              <a:t>በዚህ</a:t>
            </a:r>
            <a:r>
              <a:rPr lang="en-US" dirty="0" smtClean="0"/>
              <a:t> </a:t>
            </a:r>
            <a:r>
              <a:rPr lang="en-US" dirty="0"/>
              <a:t>ት/</a:t>
            </a:r>
            <a:r>
              <a:rPr lang="en-US" dirty="0" err="1"/>
              <a:t>ቤት</a:t>
            </a:r>
            <a:endParaRPr lang="en-US" dirty="0"/>
          </a:p>
          <a:p>
            <a:pPr algn="just">
              <a:lnSpc>
                <a:spcPct val="170000"/>
              </a:lnSpc>
              <a:buNone/>
            </a:pPr>
            <a:r>
              <a:rPr lang="en-US" dirty="0"/>
              <a:t>ሀ/ </a:t>
            </a:r>
            <a:r>
              <a:rPr lang="en-US" dirty="0" err="1"/>
              <a:t>የንባብ</a:t>
            </a:r>
            <a:r>
              <a:rPr lang="en-US" dirty="0"/>
              <a:t>፣ </a:t>
            </a:r>
            <a:r>
              <a:rPr lang="en-US" dirty="0" err="1"/>
              <a:t>የጽሕፈት</a:t>
            </a:r>
            <a:r>
              <a:rPr lang="en-US" dirty="0"/>
              <a:t>፣ </a:t>
            </a:r>
            <a:r>
              <a:rPr lang="en-US" dirty="0" err="1"/>
              <a:t>የስለትና</a:t>
            </a:r>
            <a:r>
              <a:rPr lang="en-US" dirty="0"/>
              <a:t> </a:t>
            </a:r>
            <a:r>
              <a:rPr lang="en-US" dirty="0" err="1"/>
              <a:t>የቋንቋ</a:t>
            </a:r>
            <a:r>
              <a:rPr lang="en-US" dirty="0"/>
              <a:t>፤</a:t>
            </a:r>
          </a:p>
          <a:p>
            <a:pPr algn="just">
              <a:lnSpc>
                <a:spcPct val="170000"/>
              </a:lnSpc>
              <a:buNone/>
            </a:pPr>
            <a:r>
              <a:rPr lang="en-US" dirty="0"/>
              <a:t>ለ/ </a:t>
            </a:r>
            <a:r>
              <a:rPr lang="en-US" dirty="0" err="1"/>
              <a:t>የጽዋትወ</a:t>
            </a:r>
            <a:r>
              <a:rPr lang="en-US" dirty="0"/>
              <a:t> </a:t>
            </a:r>
            <a:r>
              <a:rPr lang="en-US" dirty="0" err="1"/>
              <a:t>ዜማ</a:t>
            </a:r>
            <a:r>
              <a:rPr lang="en-US" dirty="0"/>
              <a:t>፣ </a:t>
            </a:r>
            <a:r>
              <a:rPr lang="en-US" dirty="0" err="1"/>
              <a:t>የአቋቋምና</a:t>
            </a:r>
            <a:r>
              <a:rPr lang="en-US" dirty="0"/>
              <a:t> </a:t>
            </a:r>
            <a:r>
              <a:rPr lang="en-US" dirty="0" err="1"/>
              <a:t>የቅዳሴ</a:t>
            </a:r>
            <a:r>
              <a:rPr lang="en-US" dirty="0"/>
              <a:t>፤</a:t>
            </a:r>
          </a:p>
          <a:p>
            <a:pPr algn="just">
              <a:lnSpc>
                <a:spcPct val="170000"/>
              </a:lnSpc>
              <a:buNone/>
            </a:pPr>
            <a:r>
              <a:rPr lang="en-US" dirty="0"/>
              <a:t>ሐ/ </a:t>
            </a:r>
            <a:r>
              <a:rPr lang="en-US" dirty="0" err="1"/>
              <a:t>የግእዝ</a:t>
            </a:r>
            <a:r>
              <a:rPr lang="en-US" dirty="0"/>
              <a:t> (</a:t>
            </a:r>
            <a:r>
              <a:rPr lang="en-US" dirty="0" err="1"/>
              <a:t>ቅኔ</a:t>
            </a:r>
            <a:r>
              <a:rPr lang="en-US" dirty="0"/>
              <a:t>)፣</a:t>
            </a:r>
          </a:p>
          <a:p>
            <a:pPr algn="just">
              <a:lnSpc>
                <a:spcPct val="170000"/>
              </a:lnSpc>
              <a:buNone/>
            </a:pPr>
            <a:r>
              <a:rPr lang="en-US" dirty="0"/>
              <a:t>መ/ </a:t>
            </a:r>
            <a:r>
              <a:rPr lang="en-US" dirty="0" err="1"/>
              <a:t>የትርጓሜ</a:t>
            </a:r>
            <a:r>
              <a:rPr lang="en-US" dirty="0"/>
              <a:t> </a:t>
            </a:r>
            <a:r>
              <a:rPr lang="en-US" dirty="0" err="1"/>
              <a:t>መጻሕፍት</a:t>
            </a:r>
            <a:r>
              <a:rPr lang="en-US" dirty="0"/>
              <a:t>፣ (</a:t>
            </a:r>
            <a:r>
              <a:rPr lang="en-US" dirty="0" err="1"/>
              <a:t>ትምህርተ</a:t>
            </a:r>
            <a:r>
              <a:rPr lang="en-US" dirty="0"/>
              <a:t> </a:t>
            </a:r>
            <a:r>
              <a:rPr lang="en-US" dirty="0" err="1"/>
              <a:t>ሃይማኖት</a:t>
            </a:r>
            <a:r>
              <a:rPr lang="en-US" dirty="0"/>
              <a:t>)፤</a:t>
            </a:r>
          </a:p>
          <a:p>
            <a:pPr algn="just">
              <a:lnSpc>
                <a:spcPct val="170000"/>
              </a:lnSpc>
              <a:buNone/>
            </a:pPr>
            <a:r>
              <a:rPr lang="en-US" dirty="0"/>
              <a:t>ሠ/ </a:t>
            </a:r>
            <a:r>
              <a:rPr lang="en-US" dirty="0" err="1"/>
              <a:t>የቤተ</a:t>
            </a:r>
            <a:r>
              <a:rPr lang="en-US" dirty="0"/>
              <a:t> </a:t>
            </a:r>
            <a:r>
              <a:rPr lang="en-US" dirty="0" err="1"/>
              <a:t>ክርስቲየን</a:t>
            </a:r>
            <a:r>
              <a:rPr lang="en-US" dirty="0"/>
              <a:t> </a:t>
            </a:r>
            <a:r>
              <a:rPr lang="en-US" dirty="0" err="1"/>
              <a:t>ታሪክ</a:t>
            </a:r>
            <a:r>
              <a:rPr lang="en-US" dirty="0"/>
              <a:t>፤</a:t>
            </a:r>
          </a:p>
          <a:p>
            <a:pPr algn="just">
              <a:lnSpc>
                <a:spcPct val="170000"/>
              </a:lnSpc>
              <a:buNone/>
            </a:pPr>
            <a:r>
              <a:rPr lang="en-US" dirty="0"/>
              <a:t>ረ/ </a:t>
            </a:r>
            <a:r>
              <a:rPr lang="en-US" dirty="0" err="1"/>
              <a:t>የኪነ</a:t>
            </a:r>
            <a:r>
              <a:rPr lang="en-US" dirty="0"/>
              <a:t> </a:t>
            </a:r>
            <a:r>
              <a:rPr lang="en-US" dirty="0" err="1"/>
              <a:t>ጥበባት</a:t>
            </a:r>
            <a:r>
              <a:rPr lang="en-US" dirty="0"/>
              <a:t>፤ </a:t>
            </a:r>
            <a:r>
              <a:rPr lang="en-US" dirty="0" err="1"/>
              <a:t>የተግባረ</a:t>
            </a:r>
            <a:r>
              <a:rPr lang="en-US" dirty="0"/>
              <a:t> </a:t>
            </a:r>
            <a:r>
              <a:rPr lang="en-US" dirty="0" err="1"/>
              <a:t>ዕድና</a:t>
            </a:r>
            <a:r>
              <a:rPr lang="en-US" dirty="0"/>
              <a:t> </a:t>
            </a:r>
            <a:r>
              <a:rPr lang="en-US" dirty="0" err="1"/>
              <a:t>ልዩ</a:t>
            </a:r>
            <a:r>
              <a:rPr lang="en-US" dirty="0"/>
              <a:t> </a:t>
            </a:r>
            <a:r>
              <a:rPr lang="en-US" dirty="0" err="1"/>
              <a:t>ልዩ</a:t>
            </a:r>
            <a:r>
              <a:rPr lang="en-US" dirty="0"/>
              <a:t> </a:t>
            </a:r>
            <a:r>
              <a:rPr lang="en-US" dirty="0" err="1"/>
              <a:t>የሙያ</a:t>
            </a:r>
            <a:r>
              <a:rPr lang="en-US" dirty="0"/>
              <a:t> </a:t>
            </a:r>
            <a:r>
              <a:rPr lang="en-US" dirty="0" err="1"/>
              <a:t>ትምህርቶች</a:t>
            </a:r>
            <a:r>
              <a:rPr lang="en-US" dirty="0"/>
              <a:t> </a:t>
            </a:r>
            <a:r>
              <a:rPr lang="en-US" dirty="0" err="1"/>
              <a:t>እንዲሰጡ</a:t>
            </a:r>
            <a:r>
              <a:rPr lang="en-US" dirty="0"/>
              <a:t> </a:t>
            </a:r>
            <a:r>
              <a:rPr lang="en-US" dirty="0" err="1"/>
              <a:t>ያደርጋል</a:t>
            </a:r>
            <a:r>
              <a:rPr lang="en-US" dirty="0"/>
              <a:t>፡፡</a:t>
            </a:r>
          </a:p>
          <a:p>
            <a:pPr lvl="0" algn="just">
              <a:lnSpc>
                <a:spcPct val="170000"/>
              </a:lnSpc>
            </a:pPr>
            <a:r>
              <a:rPr lang="en-US" dirty="0" err="1"/>
              <a:t>የሰበካውን</a:t>
            </a:r>
            <a:r>
              <a:rPr lang="en-US" dirty="0"/>
              <a:t> </a:t>
            </a:r>
            <a:r>
              <a:rPr lang="en-US" dirty="0" err="1"/>
              <a:t>ሕፃናት</a:t>
            </a:r>
            <a:r>
              <a:rPr lang="en-US" dirty="0"/>
              <a:t> </a:t>
            </a:r>
            <a:r>
              <a:rPr lang="en-US" dirty="0" err="1"/>
              <a:t>እየሰበሰበ</a:t>
            </a:r>
            <a:r>
              <a:rPr lang="en-US" dirty="0"/>
              <a:t> </a:t>
            </a:r>
            <a:r>
              <a:rPr lang="en-US" dirty="0" err="1"/>
              <a:t>ፊደል</a:t>
            </a:r>
            <a:r>
              <a:rPr lang="en-US" dirty="0"/>
              <a:t> </a:t>
            </a:r>
            <a:r>
              <a:rPr lang="en-US" dirty="0" err="1"/>
              <a:t>ከማስቆጠር</a:t>
            </a:r>
            <a:r>
              <a:rPr lang="en-US" dirty="0"/>
              <a:t> </a:t>
            </a:r>
            <a:r>
              <a:rPr lang="en-US" dirty="0" err="1"/>
              <a:t>ንባብ</a:t>
            </a:r>
            <a:r>
              <a:rPr lang="en-US" dirty="0"/>
              <a:t> </a:t>
            </a:r>
            <a:r>
              <a:rPr lang="en-US" dirty="0" err="1"/>
              <a:t>ከማስተማር</a:t>
            </a:r>
            <a:r>
              <a:rPr lang="en-US" dirty="0"/>
              <a:t> </a:t>
            </a:r>
            <a:r>
              <a:rPr lang="en-US" dirty="0" err="1"/>
              <a:t>ጋር</a:t>
            </a:r>
            <a:r>
              <a:rPr lang="en-US" dirty="0"/>
              <a:t> </a:t>
            </a:r>
            <a:r>
              <a:rPr lang="en-US" dirty="0" err="1"/>
              <a:t>መሠረተ</a:t>
            </a:r>
            <a:r>
              <a:rPr lang="en-US" dirty="0"/>
              <a:t> </a:t>
            </a:r>
            <a:r>
              <a:rPr lang="en-US" dirty="0" err="1"/>
              <a:t>ሃይማኖትን</a:t>
            </a:r>
            <a:r>
              <a:rPr lang="en-US" dirty="0"/>
              <a:t> </a:t>
            </a:r>
            <a:r>
              <a:rPr lang="en-US" dirty="0" err="1"/>
              <a:t>እንዲያውቁና</a:t>
            </a:r>
            <a:r>
              <a:rPr lang="en-US" dirty="0"/>
              <a:t> </a:t>
            </a:r>
            <a:r>
              <a:rPr lang="en-US" dirty="0" err="1"/>
              <a:t>ክርስቲያናዊ</a:t>
            </a:r>
            <a:r>
              <a:rPr lang="en-US" dirty="0"/>
              <a:t> </a:t>
            </a:r>
            <a:r>
              <a:rPr lang="en-US" dirty="0" err="1"/>
              <a:t>ሥነ</a:t>
            </a:r>
            <a:r>
              <a:rPr lang="en-US" dirty="0"/>
              <a:t> </a:t>
            </a:r>
            <a:r>
              <a:rPr lang="en-US" dirty="0" err="1"/>
              <a:t>ምግባር</a:t>
            </a:r>
            <a:r>
              <a:rPr lang="en-US" dirty="0"/>
              <a:t> </a:t>
            </a:r>
            <a:r>
              <a:rPr lang="en-US" dirty="0" err="1"/>
              <a:t>እንዲኖራቸው</a:t>
            </a:r>
            <a:r>
              <a:rPr lang="en-US" dirty="0"/>
              <a:t> </a:t>
            </a:r>
            <a:r>
              <a:rPr lang="en-US" dirty="0" err="1"/>
              <a:t>ማድረግ</a:t>
            </a:r>
            <a:r>
              <a:rPr lang="en-US" dirty="0"/>
              <a:t> </a:t>
            </a:r>
            <a:r>
              <a:rPr lang="en-US" dirty="0" err="1"/>
              <a:t>ተቀዳሚ</a:t>
            </a:r>
            <a:r>
              <a:rPr lang="en-US" dirty="0"/>
              <a:t> </a:t>
            </a:r>
            <a:r>
              <a:rPr lang="en-US" dirty="0" err="1"/>
              <a:t>ተግባሩ</a:t>
            </a:r>
            <a:r>
              <a:rPr lang="en-US" dirty="0"/>
              <a:t> </a:t>
            </a:r>
            <a:r>
              <a:rPr lang="en-US" dirty="0" err="1"/>
              <a:t>ነው</a:t>
            </a:r>
            <a:r>
              <a:rPr lang="en-US" dirty="0"/>
              <a:t>፡፡</a:t>
            </a:r>
          </a:p>
          <a:p>
            <a:pPr lvl="0" algn="just">
              <a:lnSpc>
                <a:spcPct val="170000"/>
              </a:lnSpc>
            </a:pPr>
            <a:r>
              <a:rPr lang="en-US" dirty="0" err="1"/>
              <a:t>ለትምህርት</a:t>
            </a:r>
            <a:r>
              <a:rPr lang="en-US" dirty="0"/>
              <a:t> </a:t>
            </a:r>
            <a:r>
              <a:rPr lang="en-US" dirty="0" err="1"/>
              <a:t>የሚያገለግሉ</a:t>
            </a:r>
            <a:r>
              <a:rPr lang="en-US" dirty="0"/>
              <a:t> </a:t>
            </a:r>
            <a:r>
              <a:rPr lang="en-US" dirty="0" err="1"/>
              <a:t>በማዕከላዊ</a:t>
            </a:r>
            <a:r>
              <a:rPr lang="en-US" dirty="0"/>
              <a:t> </a:t>
            </a:r>
            <a:r>
              <a:rPr lang="en-US" dirty="0" err="1"/>
              <a:t>አሠራር</a:t>
            </a:r>
            <a:r>
              <a:rPr lang="en-US" dirty="0"/>
              <a:t> </a:t>
            </a:r>
            <a:r>
              <a:rPr lang="en-US" dirty="0" err="1"/>
              <a:t>በተዘጋጀ</a:t>
            </a:r>
            <a:r>
              <a:rPr lang="en-US" dirty="0"/>
              <a:t> </a:t>
            </a:r>
            <a:r>
              <a:rPr lang="en-US" dirty="0" err="1"/>
              <a:t>ሥርዓተ</a:t>
            </a:r>
            <a:r>
              <a:rPr lang="en-US" dirty="0"/>
              <a:t> </a:t>
            </a:r>
            <a:r>
              <a:rPr lang="en-US" dirty="0" err="1"/>
              <a:t>ትምህርት</a:t>
            </a:r>
            <a:r>
              <a:rPr lang="en-US" dirty="0"/>
              <a:t> </a:t>
            </a:r>
            <a:r>
              <a:rPr lang="en-US" dirty="0" err="1"/>
              <a:t>መሠረት</a:t>
            </a:r>
            <a:r>
              <a:rPr lang="en-US" dirty="0"/>
              <a:t> </a:t>
            </a:r>
            <a:r>
              <a:rPr lang="en-US" dirty="0" err="1"/>
              <a:t>የተመጡ</a:t>
            </a:r>
            <a:r>
              <a:rPr lang="en-US" dirty="0"/>
              <a:t> </a:t>
            </a:r>
            <a:r>
              <a:rPr lang="en-US" dirty="0" err="1"/>
              <a:t>መጻሕፍትን</a:t>
            </a:r>
            <a:r>
              <a:rPr lang="en-US" dirty="0"/>
              <a:t> </a:t>
            </a:r>
            <a:r>
              <a:rPr lang="en-US" dirty="0" err="1"/>
              <a:t>የማቅረብ</a:t>
            </a:r>
            <a:r>
              <a:rPr lang="en-US" dirty="0"/>
              <a:t> </a:t>
            </a:r>
            <a:r>
              <a:rPr lang="en-US" dirty="0" err="1"/>
              <a:t>ሓላፊነት</a:t>
            </a:r>
            <a:r>
              <a:rPr lang="en-US" dirty="0"/>
              <a:t> </a:t>
            </a:r>
            <a:r>
              <a:rPr lang="en-US" dirty="0" err="1"/>
              <a:t>አለበት</a:t>
            </a:r>
            <a:r>
              <a:rPr lang="en-US" dirty="0"/>
              <a:t>፡፡</a:t>
            </a:r>
          </a:p>
          <a:p>
            <a:pPr lvl="0" algn="just">
              <a:lnSpc>
                <a:spcPct val="170000"/>
              </a:lnSpc>
            </a:pPr>
            <a:r>
              <a:rPr lang="en-US" dirty="0" err="1"/>
              <a:t>መምህራንም</a:t>
            </a:r>
            <a:r>
              <a:rPr lang="en-US" dirty="0"/>
              <a:t> </a:t>
            </a:r>
            <a:r>
              <a:rPr lang="en-US" dirty="0" err="1"/>
              <a:t>ሆኑ</a:t>
            </a:r>
            <a:r>
              <a:rPr lang="en-US" dirty="0"/>
              <a:t> </a:t>
            </a:r>
            <a:r>
              <a:rPr lang="en-US" dirty="0" err="1"/>
              <a:t>ተማሪዎች</a:t>
            </a:r>
            <a:r>
              <a:rPr lang="en-US" dirty="0"/>
              <a:t> </a:t>
            </a:r>
            <a:r>
              <a:rPr lang="en-US" dirty="0" err="1"/>
              <a:t>አስፈላጊ</a:t>
            </a:r>
            <a:r>
              <a:rPr lang="en-US" dirty="0"/>
              <a:t> </a:t>
            </a:r>
            <a:r>
              <a:rPr lang="en-US" dirty="0" err="1"/>
              <a:t>በሚሆንበት</a:t>
            </a:r>
            <a:r>
              <a:rPr lang="en-US" dirty="0"/>
              <a:t> </a:t>
            </a:r>
            <a:r>
              <a:rPr lang="en-US" dirty="0" err="1"/>
              <a:t>የበዓላት</a:t>
            </a:r>
            <a:r>
              <a:rPr lang="en-US" dirty="0"/>
              <a:t> </a:t>
            </a:r>
            <a:r>
              <a:rPr lang="en-US" dirty="0" err="1"/>
              <a:t>ቀናት</a:t>
            </a:r>
            <a:r>
              <a:rPr lang="en-US" dirty="0"/>
              <a:t> </a:t>
            </a:r>
            <a:r>
              <a:rPr lang="en-US" dirty="0" err="1"/>
              <a:t>ሁሉ</a:t>
            </a:r>
            <a:r>
              <a:rPr lang="en-US" dirty="0"/>
              <a:t> </a:t>
            </a:r>
            <a:r>
              <a:rPr lang="en-US" dirty="0" err="1"/>
              <a:t>ቤተ</a:t>
            </a:r>
            <a:r>
              <a:rPr lang="en-US" dirty="0"/>
              <a:t> </a:t>
            </a:r>
            <a:r>
              <a:rPr lang="en-US" dirty="0" err="1"/>
              <a:t>ክርስቲያንን</a:t>
            </a:r>
            <a:r>
              <a:rPr lang="en-US" dirty="0"/>
              <a:t> </a:t>
            </a:r>
            <a:r>
              <a:rPr lang="en-US" dirty="0" err="1"/>
              <a:t>የማገልገልና</a:t>
            </a:r>
            <a:r>
              <a:rPr lang="en-US" dirty="0"/>
              <a:t> </a:t>
            </a:r>
            <a:r>
              <a:rPr lang="en-US" dirty="0" err="1"/>
              <a:t>የማስገልገል</a:t>
            </a:r>
            <a:r>
              <a:rPr lang="en-US" dirty="0"/>
              <a:t> </a:t>
            </a:r>
            <a:r>
              <a:rPr lang="en-US" dirty="0" err="1"/>
              <a:t>ግዴታ</a:t>
            </a:r>
            <a:r>
              <a:rPr lang="en-US" dirty="0"/>
              <a:t> </a:t>
            </a:r>
            <a:r>
              <a:rPr lang="en-US" dirty="0" err="1"/>
              <a:t>ያለባቸው</a:t>
            </a:r>
            <a:r>
              <a:rPr lang="en-US" dirty="0"/>
              <a:t> </a:t>
            </a:r>
            <a:r>
              <a:rPr lang="en-US" dirty="0" err="1"/>
              <a:t>መሆኑን</a:t>
            </a:r>
            <a:r>
              <a:rPr lang="en-US" dirty="0"/>
              <a:t> </a:t>
            </a:r>
            <a:r>
              <a:rPr lang="en-US" dirty="0" err="1"/>
              <a:t>ማሳወቅና</a:t>
            </a:r>
            <a:r>
              <a:rPr lang="en-US" dirty="0"/>
              <a:t> </a:t>
            </a:r>
            <a:r>
              <a:rPr lang="en-US" dirty="0" err="1"/>
              <a:t>ማስፈፀም</a:t>
            </a:r>
            <a:r>
              <a:rPr lang="en-US" dirty="0"/>
              <a:t> </a:t>
            </a:r>
            <a:r>
              <a:rPr lang="en-US" dirty="0" err="1"/>
              <a:t>አለበት</a:t>
            </a:r>
            <a:r>
              <a:rPr lang="en-US" dirty="0" smtClean="0"/>
              <a:t>፡፡</a:t>
            </a:r>
            <a:endParaRPr lang="en-US" b="1" dirty="0"/>
          </a:p>
        </p:txBody>
      </p:sp>
    </p:spTree>
    <p:extLst>
      <p:ext uri="{BB962C8B-B14F-4D97-AF65-F5344CB8AC3E}">
        <p14:creationId xmlns:p14="http://schemas.microsoft.com/office/powerpoint/2010/main" val="3943379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55000" lnSpcReduction="20000"/>
          </a:bodyPr>
          <a:lstStyle/>
          <a:p>
            <a:pPr algn="ctr">
              <a:lnSpc>
                <a:spcPct val="170000"/>
              </a:lnSpc>
              <a:buNone/>
            </a:pPr>
            <a:r>
              <a:rPr lang="en-US" sz="4200" b="1" dirty="0" err="1">
                <a:solidFill>
                  <a:srgbClr val="00B0F0"/>
                </a:solidFill>
              </a:rPr>
              <a:t>የካህናት</a:t>
            </a:r>
            <a:r>
              <a:rPr lang="en-US" sz="4200" b="1" dirty="0">
                <a:solidFill>
                  <a:srgbClr val="00B0F0"/>
                </a:solidFill>
              </a:rPr>
              <a:t> </a:t>
            </a:r>
            <a:r>
              <a:rPr lang="en-US" sz="4200" b="1" dirty="0" err="1">
                <a:solidFill>
                  <a:srgbClr val="00B0F0"/>
                </a:solidFill>
              </a:rPr>
              <a:t>አገልግሎት</a:t>
            </a:r>
            <a:r>
              <a:rPr lang="en-US" sz="4200" b="1" dirty="0">
                <a:solidFill>
                  <a:srgbClr val="00B0F0"/>
                </a:solidFill>
              </a:rPr>
              <a:t> </a:t>
            </a:r>
            <a:r>
              <a:rPr lang="en-US" sz="4200" b="1" dirty="0" err="1">
                <a:solidFill>
                  <a:srgbClr val="00B0F0"/>
                </a:solidFill>
              </a:rPr>
              <a:t>ክፍል</a:t>
            </a:r>
            <a:r>
              <a:rPr lang="en-US" sz="4200" b="1" dirty="0">
                <a:solidFill>
                  <a:srgbClr val="00B0F0"/>
                </a:solidFill>
              </a:rPr>
              <a:t> </a:t>
            </a:r>
            <a:r>
              <a:rPr lang="en-US" sz="4200" b="1" dirty="0" err="1">
                <a:solidFill>
                  <a:srgbClr val="00B0F0"/>
                </a:solidFill>
              </a:rPr>
              <a:t>ሥራና</a:t>
            </a:r>
            <a:r>
              <a:rPr lang="en-US" sz="4200" b="1" dirty="0">
                <a:solidFill>
                  <a:srgbClr val="00B0F0"/>
                </a:solidFill>
              </a:rPr>
              <a:t> </a:t>
            </a:r>
            <a:r>
              <a:rPr lang="en-US" sz="4200" b="1" dirty="0" err="1">
                <a:solidFill>
                  <a:srgbClr val="00B0F0"/>
                </a:solidFill>
              </a:rPr>
              <a:t>ሓላፊነት</a:t>
            </a:r>
            <a:endParaRPr lang="en-US" sz="4200" dirty="0">
              <a:solidFill>
                <a:srgbClr val="00B0F0"/>
              </a:solidFill>
            </a:endParaRPr>
          </a:p>
          <a:p>
            <a:pPr lvl="0" algn="just">
              <a:lnSpc>
                <a:spcPct val="170000"/>
              </a:lnSpc>
            </a:pPr>
            <a:r>
              <a:rPr lang="en-US" dirty="0" err="1"/>
              <a:t>ይህ</a:t>
            </a:r>
            <a:r>
              <a:rPr lang="en-US" dirty="0"/>
              <a:t> </a:t>
            </a:r>
            <a:r>
              <a:rPr lang="en-US" dirty="0" err="1"/>
              <a:t>ክፍል</a:t>
            </a:r>
            <a:r>
              <a:rPr lang="en-US" dirty="0"/>
              <a:t> </a:t>
            </a:r>
            <a:r>
              <a:rPr lang="en-US" dirty="0" err="1"/>
              <a:t>የቤተ</a:t>
            </a:r>
            <a:r>
              <a:rPr lang="en-US" dirty="0"/>
              <a:t> </a:t>
            </a:r>
            <a:r>
              <a:rPr lang="en-US" dirty="0" err="1"/>
              <a:t>ክርስቲያንን</a:t>
            </a:r>
            <a:r>
              <a:rPr lang="en-US" dirty="0"/>
              <a:t> </a:t>
            </a:r>
            <a:r>
              <a:rPr lang="en-US" dirty="0" err="1"/>
              <a:t>የውስጥ</a:t>
            </a:r>
            <a:r>
              <a:rPr lang="en-US" dirty="0"/>
              <a:t> </a:t>
            </a:r>
            <a:r>
              <a:rPr lang="en-US" dirty="0" err="1"/>
              <a:t>አገልግሎትና</a:t>
            </a:r>
            <a:r>
              <a:rPr lang="en-US" dirty="0"/>
              <a:t> </a:t>
            </a:r>
            <a:r>
              <a:rPr lang="en-US" dirty="0" err="1"/>
              <a:t>የክህነት</a:t>
            </a:r>
            <a:r>
              <a:rPr lang="en-US" dirty="0"/>
              <a:t> </a:t>
            </a:r>
            <a:r>
              <a:rPr lang="en-US" dirty="0" err="1"/>
              <a:t>ተግባርን</a:t>
            </a:r>
            <a:r>
              <a:rPr lang="en-US" dirty="0"/>
              <a:t> </a:t>
            </a:r>
            <a:r>
              <a:rPr lang="en-US" dirty="0" err="1"/>
              <a:t>የሚያጠቃልል</a:t>
            </a:r>
            <a:r>
              <a:rPr lang="en-US" dirty="0"/>
              <a:t> </a:t>
            </a:r>
            <a:r>
              <a:rPr lang="en-US" dirty="0" err="1"/>
              <a:t>ሆኖ</a:t>
            </a:r>
            <a:r>
              <a:rPr lang="en-US" dirty="0"/>
              <a:t> </a:t>
            </a:r>
            <a:r>
              <a:rPr lang="en-US" dirty="0" err="1"/>
              <a:t>ቄሰ</a:t>
            </a:r>
            <a:r>
              <a:rPr lang="en-US" dirty="0"/>
              <a:t> </a:t>
            </a:r>
            <a:r>
              <a:rPr lang="en-US" dirty="0" err="1"/>
              <a:t>ገበዙንና</a:t>
            </a:r>
            <a:r>
              <a:rPr lang="en-US" dirty="0"/>
              <a:t> </a:t>
            </a:r>
            <a:r>
              <a:rPr lang="en-US" dirty="0" err="1"/>
              <a:t>ሊቀ</a:t>
            </a:r>
            <a:r>
              <a:rPr lang="en-US" dirty="0"/>
              <a:t> </a:t>
            </a:r>
            <a:r>
              <a:rPr lang="en-US" dirty="0" err="1"/>
              <a:t>ዲያቆኑን</a:t>
            </a:r>
            <a:r>
              <a:rPr lang="en-US" dirty="0"/>
              <a:t> </a:t>
            </a:r>
            <a:r>
              <a:rPr lang="en-US" dirty="0" err="1"/>
              <a:t>እንዲሁም</a:t>
            </a:r>
            <a:r>
              <a:rPr lang="en-US" dirty="0"/>
              <a:t> </a:t>
            </a:r>
            <a:r>
              <a:rPr lang="en-US" dirty="0" err="1"/>
              <a:t>ሊቀ</a:t>
            </a:r>
            <a:r>
              <a:rPr lang="en-US" dirty="0"/>
              <a:t> </a:t>
            </a:r>
            <a:r>
              <a:rPr lang="en-US" dirty="0" err="1"/>
              <a:t>ጠበብቱንና</a:t>
            </a:r>
            <a:r>
              <a:rPr lang="en-US" dirty="0"/>
              <a:t> </a:t>
            </a:r>
            <a:r>
              <a:rPr lang="en-US" dirty="0" err="1"/>
              <a:t>አጋፋሪውን</a:t>
            </a:r>
            <a:r>
              <a:rPr lang="en-US" dirty="0"/>
              <a:t> </a:t>
            </a:r>
            <a:r>
              <a:rPr lang="en-US" dirty="0" err="1"/>
              <a:t>እያስተባበረ</a:t>
            </a:r>
            <a:r>
              <a:rPr lang="en-US" dirty="0"/>
              <a:t> </a:t>
            </a:r>
            <a:r>
              <a:rPr lang="en-US" dirty="0" err="1"/>
              <a:t>ይሠራል</a:t>
            </a:r>
            <a:r>
              <a:rPr lang="en-US" dirty="0"/>
              <a:t>፡፡</a:t>
            </a:r>
          </a:p>
          <a:p>
            <a:pPr lvl="0" algn="just">
              <a:lnSpc>
                <a:spcPct val="170000"/>
              </a:lnSpc>
            </a:pPr>
            <a:r>
              <a:rPr lang="en-US" dirty="0" err="1"/>
              <a:t>ጸሎተ</a:t>
            </a:r>
            <a:r>
              <a:rPr lang="en-US" dirty="0"/>
              <a:t> </a:t>
            </a:r>
            <a:r>
              <a:rPr lang="en-US" dirty="0" err="1"/>
              <a:t>ቅዳሴውም</a:t>
            </a:r>
            <a:r>
              <a:rPr lang="en-US" dirty="0"/>
              <a:t> </a:t>
            </a:r>
            <a:r>
              <a:rPr lang="en-US" dirty="0" err="1"/>
              <a:t>ሆነ</a:t>
            </a:r>
            <a:r>
              <a:rPr lang="en-US" dirty="0"/>
              <a:t> </a:t>
            </a:r>
            <a:r>
              <a:rPr lang="en-US" dirty="0" err="1"/>
              <a:t>ሌላው</a:t>
            </a:r>
            <a:r>
              <a:rPr lang="en-US" dirty="0"/>
              <a:t> </a:t>
            </a:r>
            <a:r>
              <a:rPr lang="en-US" dirty="0" err="1"/>
              <a:t>መንፈሳዊ</a:t>
            </a:r>
            <a:r>
              <a:rPr lang="en-US" dirty="0"/>
              <a:t> </a:t>
            </a:r>
            <a:r>
              <a:rPr lang="en-US" dirty="0" err="1"/>
              <a:t>አገልግሎት</a:t>
            </a:r>
            <a:r>
              <a:rPr lang="en-US" dirty="0"/>
              <a:t> </a:t>
            </a:r>
            <a:r>
              <a:rPr lang="en-US" dirty="0" err="1"/>
              <a:t>ትክክለኛውን</a:t>
            </a:r>
            <a:r>
              <a:rPr lang="en-US" dirty="0"/>
              <a:t> </a:t>
            </a:r>
            <a:r>
              <a:rPr lang="en-US" dirty="0" err="1"/>
              <a:t>ሥነ</a:t>
            </a:r>
            <a:r>
              <a:rPr lang="en-US" dirty="0"/>
              <a:t> </a:t>
            </a:r>
            <a:r>
              <a:rPr lang="en-US" dirty="0" err="1"/>
              <a:t>ሥርዓት</a:t>
            </a:r>
            <a:r>
              <a:rPr lang="en-US" dirty="0"/>
              <a:t> </a:t>
            </a:r>
            <a:r>
              <a:rPr lang="en-US" dirty="0" err="1"/>
              <a:t>የዞ</a:t>
            </a:r>
            <a:r>
              <a:rPr lang="en-US" dirty="0"/>
              <a:t> </a:t>
            </a:r>
            <a:r>
              <a:rPr lang="en-US" dirty="0" err="1"/>
              <a:t>እንዲካሄድ</a:t>
            </a:r>
            <a:r>
              <a:rPr lang="en-US" dirty="0"/>
              <a:t> </a:t>
            </a:r>
            <a:r>
              <a:rPr lang="en-US" dirty="0" err="1"/>
              <a:t>ይከታተላል</a:t>
            </a:r>
            <a:r>
              <a:rPr lang="en-US" dirty="0"/>
              <a:t>፣ </a:t>
            </a:r>
            <a:r>
              <a:rPr lang="en-US" dirty="0" err="1"/>
              <a:t>ይቆጣጠራል</a:t>
            </a:r>
            <a:r>
              <a:rPr lang="en-US" dirty="0"/>
              <a:t>፡፡</a:t>
            </a:r>
          </a:p>
          <a:p>
            <a:pPr lvl="0" algn="just">
              <a:lnSpc>
                <a:spcPct val="170000"/>
              </a:lnSpc>
            </a:pPr>
            <a:r>
              <a:rPr lang="en-US" dirty="0" err="1"/>
              <a:t>ካህናት</a:t>
            </a:r>
            <a:r>
              <a:rPr lang="en-US" dirty="0"/>
              <a:t> </a:t>
            </a:r>
            <a:r>
              <a:rPr lang="en-US" dirty="0" err="1"/>
              <a:t>የንስሓ</a:t>
            </a:r>
            <a:r>
              <a:rPr lang="en-US" dirty="0"/>
              <a:t> </a:t>
            </a:r>
            <a:r>
              <a:rPr lang="en-US" dirty="0" err="1"/>
              <a:t>ልጆቻቸውን</a:t>
            </a:r>
            <a:r>
              <a:rPr lang="en-US" dirty="0"/>
              <a:t> </a:t>
            </a:r>
            <a:r>
              <a:rPr lang="en-US" dirty="0" err="1"/>
              <a:t>ከክህደትና</a:t>
            </a:r>
            <a:r>
              <a:rPr lang="en-US" dirty="0"/>
              <a:t> </a:t>
            </a:r>
            <a:r>
              <a:rPr lang="en-US" dirty="0" err="1"/>
              <a:t>ከኑፋቄ</a:t>
            </a:r>
            <a:r>
              <a:rPr lang="en-US" dirty="0"/>
              <a:t>፤ </a:t>
            </a:r>
            <a:r>
              <a:rPr lang="en-US" dirty="0" err="1"/>
              <a:t>ከክፉ</a:t>
            </a:r>
            <a:r>
              <a:rPr lang="en-US" dirty="0"/>
              <a:t> </a:t>
            </a:r>
            <a:r>
              <a:rPr lang="en-US" dirty="0" err="1"/>
              <a:t>ልማድና</a:t>
            </a:r>
            <a:r>
              <a:rPr lang="en-US" dirty="0"/>
              <a:t> </a:t>
            </a:r>
            <a:r>
              <a:rPr lang="en-US" dirty="0" err="1"/>
              <a:t>ግብር</a:t>
            </a:r>
            <a:r>
              <a:rPr lang="en-US" dirty="0"/>
              <a:t> </a:t>
            </a:r>
            <a:r>
              <a:rPr lang="en-US" dirty="0" err="1"/>
              <a:t>ለመጠበቅ</a:t>
            </a:r>
            <a:r>
              <a:rPr lang="en-US" dirty="0"/>
              <a:t> </a:t>
            </a:r>
            <a:r>
              <a:rPr lang="en-US" dirty="0" err="1"/>
              <a:t>እንዲችሉ</a:t>
            </a:r>
            <a:r>
              <a:rPr lang="en-US" dirty="0"/>
              <a:t> </a:t>
            </a:r>
            <a:r>
              <a:rPr lang="en-US" dirty="0" err="1"/>
              <a:t>ከትምህርት</a:t>
            </a:r>
            <a:r>
              <a:rPr lang="en-US" dirty="0"/>
              <a:t> </a:t>
            </a:r>
            <a:r>
              <a:rPr lang="en-US" dirty="0" err="1"/>
              <a:t>ክፍሉ</a:t>
            </a:r>
            <a:r>
              <a:rPr lang="en-US" dirty="0"/>
              <a:t> </a:t>
            </a:r>
            <a:r>
              <a:rPr lang="en-US" dirty="0" err="1"/>
              <a:t>ጋር</a:t>
            </a:r>
            <a:r>
              <a:rPr lang="en-US" dirty="0"/>
              <a:t> </a:t>
            </a:r>
            <a:r>
              <a:rPr lang="en-US" dirty="0" err="1"/>
              <a:t>በመተባበር</a:t>
            </a:r>
            <a:r>
              <a:rPr lang="en-US" dirty="0"/>
              <a:t> </a:t>
            </a:r>
            <a:r>
              <a:rPr lang="en-US" dirty="0" err="1"/>
              <a:t>በጥናት</a:t>
            </a:r>
            <a:r>
              <a:rPr lang="en-US" dirty="0"/>
              <a:t> </a:t>
            </a:r>
            <a:r>
              <a:rPr lang="en-US" dirty="0" err="1"/>
              <a:t>ጉባኤ</a:t>
            </a:r>
            <a:r>
              <a:rPr lang="en-US" dirty="0"/>
              <a:t> (</a:t>
            </a:r>
            <a:r>
              <a:rPr lang="en-US" dirty="0" err="1"/>
              <a:t>ሴሚናር</a:t>
            </a:r>
            <a:r>
              <a:rPr lang="en-US" dirty="0"/>
              <a:t>) </a:t>
            </a:r>
            <a:r>
              <a:rPr lang="en-US" dirty="0" err="1"/>
              <a:t>እንዲሠለጥኑ</a:t>
            </a:r>
            <a:r>
              <a:rPr lang="en-US" dirty="0"/>
              <a:t> </a:t>
            </a:r>
            <a:r>
              <a:rPr lang="en-US" dirty="0" err="1"/>
              <a:t>ያደርጋል፣ያስተምራል</a:t>
            </a:r>
            <a:r>
              <a:rPr lang="en-US" dirty="0"/>
              <a:t> </a:t>
            </a:r>
            <a:r>
              <a:rPr lang="en-US" dirty="0" err="1"/>
              <a:t>ይቆጣጠራል</a:t>
            </a:r>
            <a:r>
              <a:rPr lang="en-US" dirty="0"/>
              <a:t>፡፡</a:t>
            </a:r>
          </a:p>
          <a:p>
            <a:pPr lvl="0" algn="just">
              <a:lnSpc>
                <a:spcPct val="170000"/>
              </a:lnSpc>
            </a:pPr>
            <a:r>
              <a:rPr lang="en-US" dirty="0" err="1"/>
              <a:t>መስበክ</a:t>
            </a:r>
            <a:r>
              <a:rPr lang="en-US" dirty="0"/>
              <a:t>፣ </a:t>
            </a:r>
            <a:r>
              <a:rPr lang="en-US" dirty="0" err="1"/>
              <a:t>ማጥመቅ</a:t>
            </a:r>
            <a:r>
              <a:rPr lang="en-US" dirty="0"/>
              <a:t>፣ </a:t>
            </a:r>
            <a:r>
              <a:rPr lang="en-US" dirty="0" err="1"/>
              <a:t>ቀድሶ</a:t>
            </a:r>
            <a:r>
              <a:rPr lang="en-US" dirty="0"/>
              <a:t> </a:t>
            </a:r>
            <a:r>
              <a:rPr lang="en-US" dirty="0" err="1"/>
              <a:t>ማቁረብ</a:t>
            </a:r>
            <a:r>
              <a:rPr lang="en-US" dirty="0"/>
              <a:t>፣ </a:t>
            </a:r>
            <a:r>
              <a:rPr lang="en-US" dirty="0" err="1"/>
              <a:t>ናዝዞ</a:t>
            </a:r>
            <a:r>
              <a:rPr lang="en-US" dirty="0"/>
              <a:t> </a:t>
            </a:r>
            <a:r>
              <a:rPr lang="en-US" dirty="0" err="1"/>
              <a:t>ማሰናበት</a:t>
            </a:r>
            <a:r>
              <a:rPr lang="en-US" dirty="0"/>
              <a:t> </a:t>
            </a:r>
            <a:r>
              <a:rPr lang="en-US" dirty="0" err="1"/>
              <a:t>በአጠቃላይ</a:t>
            </a:r>
            <a:r>
              <a:rPr lang="en-US" dirty="0"/>
              <a:t> </a:t>
            </a:r>
            <a:r>
              <a:rPr lang="en-US" dirty="0" err="1"/>
              <a:t>አማራያን</a:t>
            </a:r>
            <a:r>
              <a:rPr lang="en-US" dirty="0"/>
              <a:t> </a:t>
            </a:r>
            <a:r>
              <a:rPr lang="en-US" dirty="0" err="1"/>
              <a:t>በሃይማኖት</a:t>
            </a:r>
            <a:r>
              <a:rPr lang="en-US" dirty="0"/>
              <a:t> </a:t>
            </a:r>
            <a:r>
              <a:rPr lang="en-US" dirty="0" err="1"/>
              <a:t>እንዲዳረስ</a:t>
            </a:r>
            <a:r>
              <a:rPr lang="en-US" dirty="0"/>
              <a:t> </a:t>
            </a:r>
            <a:r>
              <a:rPr lang="en-US" dirty="0" err="1"/>
              <a:t>ያደርጋል</a:t>
            </a:r>
            <a:r>
              <a:rPr lang="en-US" dirty="0"/>
              <a:t>፡፡</a:t>
            </a:r>
          </a:p>
          <a:p>
            <a:pPr lvl="0" algn="just">
              <a:lnSpc>
                <a:spcPct val="170000"/>
              </a:lnSpc>
            </a:pPr>
            <a:r>
              <a:rPr lang="en-US" dirty="0" err="1"/>
              <a:t>የቃል</a:t>
            </a:r>
            <a:r>
              <a:rPr lang="en-US" dirty="0"/>
              <a:t> </a:t>
            </a:r>
            <a:r>
              <a:rPr lang="en-US" dirty="0" err="1"/>
              <a:t>ትምህርት</a:t>
            </a:r>
            <a:r>
              <a:rPr lang="en-US" dirty="0"/>
              <a:t> </a:t>
            </a:r>
            <a:r>
              <a:rPr lang="en-US" dirty="0" err="1"/>
              <a:t>ያጠና</a:t>
            </a:r>
            <a:r>
              <a:rPr lang="en-US" dirty="0"/>
              <a:t>፣ </a:t>
            </a:r>
            <a:r>
              <a:rPr lang="en-US" dirty="0" err="1"/>
              <a:t>ዳዊት</a:t>
            </a:r>
            <a:r>
              <a:rPr lang="en-US" dirty="0"/>
              <a:t> </a:t>
            </a:r>
            <a:r>
              <a:rPr lang="en-US" dirty="0" err="1"/>
              <a:t>የደገመ</a:t>
            </a:r>
            <a:r>
              <a:rPr lang="en-US" dirty="0"/>
              <a:t> </a:t>
            </a:r>
            <a:r>
              <a:rPr lang="en-US" dirty="0" err="1"/>
              <a:t>እና</a:t>
            </a:r>
            <a:r>
              <a:rPr lang="en-US" dirty="0"/>
              <a:t> </a:t>
            </a:r>
            <a:r>
              <a:rPr lang="en-US" dirty="0" err="1"/>
              <a:t>አምስቱን</a:t>
            </a:r>
            <a:r>
              <a:rPr lang="en-US" dirty="0"/>
              <a:t> </a:t>
            </a:r>
            <a:r>
              <a:rPr lang="en-US" dirty="0" err="1"/>
              <a:t>አዕማደ</a:t>
            </a:r>
            <a:r>
              <a:rPr lang="en-US" dirty="0"/>
              <a:t> </a:t>
            </a:r>
            <a:r>
              <a:rPr lang="en-US" dirty="0" err="1"/>
              <a:t>ምስጢራትን</a:t>
            </a:r>
            <a:r>
              <a:rPr lang="en-US" dirty="0"/>
              <a:t> </a:t>
            </a:r>
            <a:r>
              <a:rPr lang="en-US" dirty="0" err="1"/>
              <a:t>ያወቀ</a:t>
            </a:r>
            <a:r>
              <a:rPr lang="en-US" dirty="0"/>
              <a:t> </a:t>
            </a:r>
            <a:r>
              <a:rPr lang="en-US" dirty="0" err="1"/>
              <a:t>ግበረ</a:t>
            </a:r>
            <a:r>
              <a:rPr lang="en-US" dirty="0"/>
              <a:t> </a:t>
            </a:r>
            <a:r>
              <a:rPr lang="en-US" dirty="0" err="1"/>
              <a:t>ገብነቱና</a:t>
            </a:r>
            <a:r>
              <a:rPr lang="en-US" dirty="0"/>
              <a:t> </a:t>
            </a:r>
            <a:r>
              <a:rPr lang="en-US" dirty="0" err="1"/>
              <a:t>መንፈሳዊ</a:t>
            </a:r>
            <a:r>
              <a:rPr lang="en-US" dirty="0"/>
              <a:t> </a:t>
            </a:r>
            <a:r>
              <a:rPr lang="en-US" dirty="0" err="1"/>
              <a:t>ዝንባሌው</a:t>
            </a:r>
            <a:r>
              <a:rPr lang="en-US" dirty="0"/>
              <a:t> </a:t>
            </a:r>
            <a:r>
              <a:rPr lang="en-US" dirty="0" err="1"/>
              <a:t>በካህናትና</a:t>
            </a:r>
            <a:r>
              <a:rPr lang="en-US" dirty="0"/>
              <a:t> </a:t>
            </a:r>
            <a:r>
              <a:rPr lang="en-US" dirty="0" err="1"/>
              <a:t>በምእመናን</a:t>
            </a:r>
            <a:r>
              <a:rPr lang="en-US" dirty="0"/>
              <a:t> </a:t>
            </a:r>
            <a:r>
              <a:rPr lang="en-US" dirty="0" err="1"/>
              <a:t>የተመሰከረለትን</a:t>
            </a:r>
            <a:r>
              <a:rPr lang="en-US" dirty="0"/>
              <a:t> </a:t>
            </a:r>
            <a:r>
              <a:rPr lang="en-US" dirty="0" err="1"/>
              <a:t>ለዲቁና</a:t>
            </a:r>
            <a:r>
              <a:rPr lang="en-US" dirty="0"/>
              <a:t> </a:t>
            </a:r>
            <a:r>
              <a:rPr lang="en-US" dirty="0" err="1"/>
              <a:t>ማዕረግ</a:t>
            </a:r>
            <a:r>
              <a:rPr lang="en-US" dirty="0"/>
              <a:t> </a:t>
            </a:r>
            <a:r>
              <a:rPr lang="en-US" dirty="0" err="1"/>
              <a:t>እንዲቀርብ</a:t>
            </a:r>
            <a:r>
              <a:rPr lang="en-US" dirty="0"/>
              <a:t> </a:t>
            </a:r>
            <a:r>
              <a:rPr lang="en-US" dirty="0" err="1"/>
              <a:t>የደርጋል</a:t>
            </a:r>
            <a:r>
              <a:rPr lang="en-US" dirty="0"/>
              <a:t>፡፡</a:t>
            </a:r>
          </a:p>
          <a:p>
            <a:pPr lvl="0" algn="just">
              <a:lnSpc>
                <a:spcPct val="170000"/>
              </a:lnSpc>
            </a:pPr>
            <a:r>
              <a:rPr lang="en-US" dirty="0" err="1"/>
              <a:t>መዝገበ</a:t>
            </a:r>
            <a:r>
              <a:rPr lang="en-US" dirty="0"/>
              <a:t> </a:t>
            </a:r>
            <a:r>
              <a:rPr lang="en-US" dirty="0" err="1"/>
              <a:t>ቅዳሴ</a:t>
            </a:r>
            <a:r>
              <a:rPr lang="en-US" dirty="0"/>
              <a:t> </a:t>
            </a:r>
            <a:r>
              <a:rPr lang="en-US" dirty="0" err="1"/>
              <a:t>የተማረ</a:t>
            </a:r>
            <a:r>
              <a:rPr lang="en-US" dirty="0"/>
              <a:t> </a:t>
            </a:r>
            <a:r>
              <a:rPr lang="en-US" dirty="0" err="1"/>
              <a:t>ሰዓታት፣ኪዳን፣ሊጦንና</a:t>
            </a:r>
            <a:r>
              <a:rPr lang="en-US" dirty="0"/>
              <a:t> </a:t>
            </a:r>
            <a:r>
              <a:rPr lang="en-US" dirty="0" err="1"/>
              <a:t>መስተብቁዕ</a:t>
            </a:r>
            <a:r>
              <a:rPr lang="en-US" dirty="0"/>
              <a:t> </a:t>
            </a:r>
            <a:r>
              <a:rPr lang="en-US" dirty="0" err="1"/>
              <a:t>አጠናቅቆ</a:t>
            </a:r>
            <a:r>
              <a:rPr lang="en-US" dirty="0"/>
              <a:t> </a:t>
            </a:r>
            <a:r>
              <a:rPr lang="en-US" dirty="0" err="1"/>
              <a:t>ያወቀ</a:t>
            </a:r>
            <a:r>
              <a:rPr lang="en-US" dirty="0"/>
              <a:t>፣ </a:t>
            </a:r>
            <a:r>
              <a:rPr lang="en-US" dirty="0" err="1"/>
              <a:t>ቅኔና</a:t>
            </a:r>
            <a:r>
              <a:rPr lang="en-US" dirty="0"/>
              <a:t> </a:t>
            </a:r>
            <a:r>
              <a:rPr lang="en-US" dirty="0" err="1"/>
              <a:t>ሰባቱ</a:t>
            </a:r>
            <a:r>
              <a:rPr lang="en-US" dirty="0"/>
              <a:t> </a:t>
            </a:r>
            <a:r>
              <a:rPr lang="en-US" dirty="0" err="1"/>
              <a:t>ምስጢራተ</a:t>
            </a:r>
            <a:r>
              <a:rPr lang="en-US" dirty="0"/>
              <a:t> </a:t>
            </a:r>
            <a:r>
              <a:rPr lang="en-US" dirty="0" err="1"/>
              <a:t>ቤተ</a:t>
            </a:r>
            <a:r>
              <a:rPr lang="en-US" dirty="0"/>
              <a:t> </a:t>
            </a:r>
            <a:r>
              <a:rPr lang="en-US" dirty="0" err="1"/>
              <a:t>ክርስቲያንን</a:t>
            </a:r>
            <a:r>
              <a:rPr lang="en-US" dirty="0"/>
              <a:t> </a:t>
            </a:r>
            <a:r>
              <a:rPr lang="en-US" dirty="0" err="1"/>
              <a:t>ያጠና</a:t>
            </a:r>
            <a:r>
              <a:rPr lang="en-US" dirty="0"/>
              <a:t> </a:t>
            </a:r>
            <a:r>
              <a:rPr lang="en-US" dirty="0" err="1"/>
              <a:t>ቅዱሳት</a:t>
            </a:r>
            <a:r>
              <a:rPr lang="en-US" dirty="0"/>
              <a:t> </a:t>
            </a:r>
            <a:r>
              <a:rPr lang="en-US" dirty="0" err="1"/>
              <a:t>መጻሕፍትን</a:t>
            </a:r>
            <a:r>
              <a:rPr lang="en-US" dirty="0"/>
              <a:t> </a:t>
            </a:r>
            <a:r>
              <a:rPr lang="en-US" dirty="0" err="1"/>
              <a:t>ተርጉሞ</a:t>
            </a:r>
            <a:r>
              <a:rPr lang="en-US" dirty="0"/>
              <a:t> </a:t>
            </a:r>
            <a:r>
              <a:rPr lang="en-US" dirty="0" err="1"/>
              <a:t>ማስተማር</a:t>
            </a:r>
            <a:r>
              <a:rPr lang="en-US" dirty="0"/>
              <a:t> </a:t>
            </a:r>
            <a:r>
              <a:rPr lang="en-US" dirty="0" err="1"/>
              <a:t>የሚችል</a:t>
            </a:r>
            <a:r>
              <a:rPr lang="en-US" dirty="0"/>
              <a:t> </a:t>
            </a:r>
            <a:r>
              <a:rPr lang="en-US" dirty="0" err="1"/>
              <a:t>ግብረ</a:t>
            </a:r>
            <a:r>
              <a:rPr lang="en-US" dirty="0"/>
              <a:t> </a:t>
            </a:r>
            <a:r>
              <a:rPr lang="en-US" dirty="0" err="1"/>
              <a:t>ገብነቱና</a:t>
            </a:r>
            <a:r>
              <a:rPr lang="en-US" dirty="0"/>
              <a:t> </a:t>
            </a:r>
            <a:r>
              <a:rPr lang="en-US" dirty="0" err="1"/>
              <a:t>መንፈሳዊነቱ</a:t>
            </a:r>
            <a:r>
              <a:rPr lang="en-US" dirty="0"/>
              <a:t> </a:t>
            </a:r>
            <a:r>
              <a:rPr lang="en-US" dirty="0" err="1"/>
              <a:t>በሰበካው</a:t>
            </a:r>
            <a:r>
              <a:rPr lang="en-US" dirty="0"/>
              <a:t> </a:t>
            </a:r>
            <a:r>
              <a:rPr lang="en-US" dirty="0" err="1"/>
              <a:t>ቤተ</a:t>
            </a:r>
            <a:r>
              <a:rPr lang="en-US" dirty="0"/>
              <a:t> </a:t>
            </a:r>
            <a:r>
              <a:rPr lang="en-US" dirty="0" err="1"/>
              <a:t>ክርስቲያን</a:t>
            </a:r>
            <a:r>
              <a:rPr lang="en-US" dirty="0"/>
              <a:t> </a:t>
            </a:r>
            <a:r>
              <a:rPr lang="en-US" dirty="0" err="1"/>
              <a:t>ካህናትና</a:t>
            </a:r>
            <a:r>
              <a:rPr lang="en-US" dirty="0"/>
              <a:t> </a:t>
            </a:r>
            <a:r>
              <a:rPr lang="en-US" dirty="0" err="1"/>
              <a:t>ምእመናን</a:t>
            </a:r>
            <a:r>
              <a:rPr lang="en-US" dirty="0"/>
              <a:t> </a:t>
            </a:r>
            <a:r>
              <a:rPr lang="en-US" dirty="0" err="1"/>
              <a:t>የተመሰከረለትን</a:t>
            </a:r>
            <a:r>
              <a:rPr lang="en-US" dirty="0"/>
              <a:t> </a:t>
            </a:r>
            <a:r>
              <a:rPr lang="en-US" dirty="0" err="1"/>
              <a:t>ዲያቆን</a:t>
            </a:r>
            <a:r>
              <a:rPr lang="en-US" dirty="0"/>
              <a:t> </a:t>
            </a:r>
            <a:r>
              <a:rPr lang="en-US" dirty="0" err="1"/>
              <a:t>የቅስና</a:t>
            </a:r>
            <a:r>
              <a:rPr lang="en-US" dirty="0"/>
              <a:t> </a:t>
            </a:r>
            <a:r>
              <a:rPr lang="en-US" dirty="0" err="1"/>
              <a:t>ማዕረግ</a:t>
            </a:r>
            <a:r>
              <a:rPr lang="en-US" dirty="0"/>
              <a:t> </a:t>
            </a:r>
            <a:r>
              <a:rPr lang="en-US" dirty="0" err="1"/>
              <a:t>እንዲቀበል</a:t>
            </a:r>
            <a:r>
              <a:rPr lang="en-US" dirty="0"/>
              <a:t> </a:t>
            </a:r>
            <a:r>
              <a:rPr lang="en-US" dirty="0" err="1"/>
              <a:t>ለበላይ</a:t>
            </a:r>
            <a:r>
              <a:rPr lang="en-US" dirty="0"/>
              <a:t> </a:t>
            </a:r>
            <a:r>
              <a:rPr lang="en-US" dirty="0" err="1"/>
              <a:t>ማስታወሻ</a:t>
            </a:r>
            <a:r>
              <a:rPr lang="en-US" dirty="0"/>
              <a:t> </a:t>
            </a:r>
            <a:r>
              <a:rPr lang="en-US" dirty="0" err="1"/>
              <a:t>ያቀርባል</a:t>
            </a:r>
            <a:r>
              <a:rPr lang="en-US" dirty="0"/>
              <a:t>፡፡</a:t>
            </a:r>
          </a:p>
          <a:p>
            <a:pPr lvl="0" algn="just">
              <a:lnSpc>
                <a:spcPct val="170000"/>
              </a:lnSpc>
            </a:pPr>
            <a:r>
              <a:rPr lang="en-US" dirty="0" err="1"/>
              <a:t>በቅዳሴ</a:t>
            </a:r>
            <a:r>
              <a:rPr lang="en-US" dirty="0"/>
              <a:t> </a:t>
            </a:r>
            <a:r>
              <a:rPr lang="en-US" dirty="0" err="1"/>
              <a:t>ጊዜ</a:t>
            </a:r>
            <a:r>
              <a:rPr lang="en-US" dirty="0"/>
              <a:t> </a:t>
            </a:r>
            <a:r>
              <a:rPr lang="en-US" dirty="0" err="1"/>
              <a:t>ከቤተ</a:t>
            </a:r>
            <a:r>
              <a:rPr lang="en-US" dirty="0"/>
              <a:t> </a:t>
            </a:r>
            <a:r>
              <a:rPr lang="en-US" dirty="0" err="1"/>
              <a:t>ክርስቲያን</a:t>
            </a:r>
            <a:r>
              <a:rPr lang="en-US" dirty="0"/>
              <a:t> </a:t>
            </a:r>
            <a:r>
              <a:rPr lang="en-US" dirty="0" err="1"/>
              <a:t>መውጣት</a:t>
            </a:r>
            <a:r>
              <a:rPr lang="en-US" dirty="0"/>
              <a:t>፣ </a:t>
            </a:r>
            <a:r>
              <a:rPr lang="en-US" dirty="0" err="1"/>
              <a:t>ወዲያ</a:t>
            </a:r>
            <a:r>
              <a:rPr lang="en-US" dirty="0"/>
              <a:t> </a:t>
            </a:r>
            <a:r>
              <a:rPr lang="en-US" dirty="0" err="1"/>
              <a:t>ወዲህ</a:t>
            </a:r>
            <a:r>
              <a:rPr lang="en-US" dirty="0"/>
              <a:t> </a:t>
            </a:r>
            <a:r>
              <a:rPr lang="en-US" dirty="0" err="1"/>
              <a:t>መመላለስና</a:t>
            </a:r>
            <a:r>
              <a:rPr lang="en-US" dirty="0"/>
              <a:t> </a:t>
            </a:r>
            <a:r>
              <a:rPr lang="en-US" dirty="0" err="1"/>
              <a:t>እርስ</a:t>
            </a:r>
            <a:r>
              <a:rPr lang="en-US" dirty="0"/>
              <a:t> </a:t>
            </a:r>
            <a:r>
              <a:rPr lang="en-US" dirty="0" err="1"/>
              <a:t>በርስ</a:t>
            </a:r>
            <a:r>
              <a:rPr lang="en-US" dirty="0"/>
              <a:t> </a:t>
            </a:r>
            <a:r>
              <a:rPr lang="en-US" dirty="0" err="1"/>
              <a:t>መነጋገር</a:t>
            </a:r>
            <a:r>
              <a:rPr lang="en-US" dirty="0"/>
              <a:t> </a:t>
            </a:r>
            <a:r>
              <a:rPr lang="en-US" dirty="0" err="1"/>
              <a:t>የማይገባ</a:t>
            </a:r>
            <a:r>
              <a:rPr lang="en-US" dirty="0"/>
              <a:t> </a:t>
            </a:r>
            <a:r>
              <a:rPr lang="en-US" dirty="0" err="1"/>
              <a:t>መሆኑን</a:t>
            </a:r>
            <a:r>
              <a:rPr lang="en-US" dirty="0"/>
              <a:t> </a:t>
            </a:r>
            <a:r>
              <a:rPr lang="en-US" dirty="0" err="1"/>
              <a:t>ለምእመናን</a:t>
            </a:r>
            <a:r>
              <a:rPr lang="en-US" dirty="0"/>
              <a:t> </a:t>
            </a:r>
            <a:r>
              <a:rPr lang="en-US" dirty="0" err="1"/>
              <a:t>ትምህርትና</a:t>
            </a:r>
            <a:r>
              <a:rPr lang="en-US" dirty="0"/>
              <a:t> </a:t>
            </a:r>
            <a:r>
              <a:rPr lang="en-US" dirty="0" err="1"/>
              <a:t>ምክር</a:t>
            </a:r>
            <a:r>
              <a:rPr lang="en-US" dirty="0"/>
              <a:t> </a:t>
            </a:r>
            <a:r>
              <a:rPr lang="en-US" dirty="0" err="1"/>
              <a:t>ይሰጣል</a:t>
            </a:r>
            <a:r>
              <a:rPr lang="en-US" dirty="0"/>
              <a:t>፡፡</a:t>
            </a:r>
          </a:p>
          <a:p>
            <a:pPr lvl="0" algn="just">
              <a:lnSpc>
                <a:spcPct val="170000"/>
              </a:lnSpc>
            </a:pPr>
            <a:r>
              <a:rPr lang="en-US" dirty="0" err="1"/>
              <a:t>ምእመናን</a:t>
            </a:r>
            <a:r>
              <a:rPr lang="en-US" dirty="0"/>
              <a:t> </a:t>
            </a:r>
            <a:r>
              <a:rPr lang="en-US" dirty="0" err="1"/>
              <a:t>በሰንበትም</a:t>
            </a:r>
            <a:r>
              <a:rPr lang="en-US" dirty="0"/>
              <a:t> </a:t>
            </a:r>
            <a:r>
              <a:rPr lang="en-US" dirty="0" err="1"/>
              <a:t>ሆነ</a:t>
            </a:r>
            <a:r>
              <a:rPr lang="en-US" dirty="0"/>
              <a:t> </a:t>
            </a:r>
            <a:r>
              <a:rPr lang="en-US" dirty="0" err="1"/>
              <a:t>በበዓላት</a:t>
            </a:r>
            <a:r>
              <a:rPr lang="en-US" dirty="0"/>
              <a:t> </a:t>
            </a:r>
            <a:r>
              <a:rPr lang="en-US" dirty="0" err="1"/>
              <a:t>ቀናት</a:t>
            </a:r>
            <a:r>
              <a:rPr lang="en-US" dirty="0"/>
              <a:t> </a:t>
            </a:r>
            <a:r>
              <a:rPr lang="en-US" dirty="0" err="1"/>
              <a:t>ልጆቻችውን</a:t>
            </a:r>
            <a:r>
              <a:rPr lang="en-US" dirty="0"/>
              <a:t> </a:t>
            </a:r>
            <a:r>
              <a:rPr lang="en-US" dirty="0" err="1"/>
              <a:t>ይዘው</a:t>
            </a:r>
            <a:r>
              <a:rPr lang="en-US" dirty="0"/>
              <a:t> </a:t>
            </a:r>
            <a:r>
              <a:rPr lang="en-US" dirty="0" err="1"/>
              <a:t>በመምጣት</a:t>
            </a:r>
            <a:r>
              <a:rPr lang="en-US" dirty="0"/>
              <a:t> </a:t>
            </a:r>
            <a:r>
              <a:rPr lang="en-US" dirty="0" err="1"/>
              <a:t>የቤተ</a:t>
            </a:r>
            <a:r>
              <a:rPr lang="en-US" dirty="0"/>
              <a:t> </a:t>
            </a:r>
            <a:r>
              <a:rPr lang="en-US" dirty="0" err="1"/>
              <a:t>ክርስቲያኒቱን</a:t>
            </a:r>
            <a:r>
              <a:rPr lang="en-US" dirty="0"/>
              <a:t> </a:t>
            </a:r>
            <a:r>
              <a:rPr lang="en-US" dirty="0" err="1"/>
              <a:t>እምነትና</a:t>
            </a:r>
            <a:r>
              <a:rPr lang="en-US" dirty="0"/>
              <a:t> </a:t>
            </a:r>
            <a:r>
              <a:rPr lang="en-US" dirty="0" err="1"/>
              <a:t>ሥርዓት</a:t>
            </a:r>
            <a:r>
              <a:rPr lang="en-US" dirty="0"/>
              <a:t> </a:t>
            </a:r>
            <a:r>
              <a:rPr lang="en-US" dirty="0" err="1"/>
              <a:t>እንዲያጠኑ</a:t>
            </a:r>
            <a:r>
              <a:rPr lang="en-US" dirty="0"/>
              <a:t> </a:t>
            </a:r>
            <a:r>
              <a:rPr lang="en-US" dirty="0" err="1"/>
              <a:t>ለማድረግ</a:t>
            </a:r>
            <a:r>
              <a:rPr lang="en-US" dirty="0"/>
              <a:t> </a:t>
            </a:r>
            <a:r>
              <a:rPr lang="en-US" dirty="0" err="1"/>
              <a:t>ለንስሐ</a:t>
            </a:r>
            <a:r>
              <a:rPr lang="en-US" dirty="0"/>
              <a:t> </a:t>
            </a:r>
            <a:r>
              <a:rPr lang="en-US" dirty="0" err="1"/>
              <a:t>አባቶች</a:t>
            </a:r>
            <a:r>
              <a:rPr lang="en-US" dirty="0"/>
              <a:t> </a:t>
            </a:r>
            <a:r>
              <a:rPr lang="en-US" dirty="0" err="1"/>
              <a:t>መመሪያ</a:t>
            </a:r>
            <a:r>
              <a:rPr lang="en-US" dirty="0"/>
              <a:t> </a:t>
            </a:r>
            <a:r>
              <a:rPr lang="en-US" dirty="0" err="1"/>
              <a:t>ይሰጣል</a:t>
            </a:r>
            <a:r>
              <a:rPr lang="en-US" dirty="0"/>
              <a:t>፡፡</a:t>
            </a:r>
          </a:p>
        </p:txBody>
      </p:sp>
    </p:spTree>
    <p:extLst>
      <p:ext uri="{BB962C8B-B14F-4D97-AF65-F5344CB8AC3E}">
        <p14:creationId xmlns:p14="http://schemas.microsoft.com/office/powerpoint/2010/main" val="14978588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91600" cy="6705600"/>
          </a:xfrm>
        </p:spPr>
        <p:txBody>
          <a:bodyPr>
            <a:normAutofit fontScale="62500" lnSpcReduction="20000"/>
          </a:bodyPr>
          <a:lstStyle/>
          <a:p>
            <a:pPr algn="ctr">
              <a:lnSpc>
                <a:spcPct val="170000"/>
              </a:lnSpc>
              <a:buNone/>
            </a:pPr>
            <a:r>
              <a:rPr lang="en-US" sz="3800" b="1" dirty="0" err="1">
                <a:solidFill>
                  <a:srgbClr val="00B0F0"/>
                </a:solidFill>
              </a:rPr>
              <a:t>የሰንበት</a:t>
            </a:r>
            <a:r>
              <a:rPr lang="en-US" sz="3800" b="1" dirty="0">
                <a:solidFill>
                  <a:srgbClr val="00B0F0"/>
                </a:solidFill>
              </a:rPr>
              <a:t> ት/</a:t>
            </a:r>
            <a:r>
              <a:rPr lang="en-US" sz="3800" b="1" dirty="0" err="1">
                <a:solidFill>
                  <a:srgbClr val="00B0F0"/>
                </a:solidFill>
              </a:rPr>
              <a:t>ቤት</a:t>
            </a:r>
            <a:r>
              <a:rPr lang="en-US" sz="3800" b="1" dirty="0">
                <a:solidFill>
                  <a:srgbClr val="00B0F0"/>
                </a:solidFill>
              </a:rPr>
              <a:t> </a:t>
            </a:r>
            <a:r>
              <a:rPr lang="en-US" sz="3800" b="1" dirty="0" err="1">
                <a:solidFill>
                  <a:srgbClr val="00B0F0"/>
                </a:solidFill>
              </a:rPr>
              <a:t>ክፍል</a:t>
            </a:r>
            <a:r>
              <a:rPr lang="en-US" sz="3800" b="1" dirty="0">
                <a:solidFill>
                  <a:srgbClr val="00B0F0"/>
                </a:solidFill>
              </a:rPr>
              <a:t> </a:t>
            </a:r>
            <a:r>
              <a:rPr lang="en-US" sz="3800" b="1" dirty="0" err="1">
                <a:solidFill>
                  <a:srgbClr val="00B0F0"/>
                </a:solidFill>
              </a:rPr>
              <a:t>ሥራና</a:t>
            </a:r>
            <a:r>
              <a:rPr lang="en-US" sz="3800" b="1" dirty="0">
                <a:solidFill>
                  <a:srgbClr val="00B0F0"/>
                </a:solidFill>
              </a:rPr>
              <a:t> </a:t>
            </a:r>
            <a:r>
              <a:rPr lang="en-US" sz="3800" b="1" dirty="0" err="1">
                <a:solidFill>
                  <a:srgbClr val="00B0F0"/>
                </a:solidFill>
              </a:rPr>
              <a:t>ሓላፊነት</a:t>
            </a:r>
            <a:endParaRPr lang="en-US" sz="3800" dirty="0">
              <a:solidFill>
                <a:srgbClr val="00B0F0"/>
              </a:solidFill>
            </a:endParaRPr>
          </a:p>
          <a:p>
            <a:pPr algn="just">
              <a:lnSpc>
                <a:spcPct val="170000"/>
              </a:lnSpc>
            </a:pPr>
            <a:r>
              <a:rPr lang="en-US" dirty="0" err="1"/>
              <a:t>ስለ</a:t>
            </a:r>
            <a:r>
              <a:rPr lang="en-US" dirty="0"/>
              <a:t> </a:t>
            </a:r>
            <a:r>
              <a:rPr lang="en-US" dirty="0" err="1"/>
              <a:t>ሰንበት</a:t>
            </a:r>
            <a:r>
              <a:rPr lang="en-US" dirty="0"/>
              <a:t> ት/</a:t>
            </a:r>
            <a:r>
              <a:rPr lang="en-US" dirty="0" err="1"/>
              <a:t>ቤት</a:t>
            </a:r>
            <a:r>
              <a:rPr lang="en-US" dirty="0"/>
              <a:t> </a:t>
            </a:r>
            <a:r>
              <a:rPr lang="en-US" dirty="0" err="1"/>
              <a:t>ወጣቶች</a:t>
            </a:r>
            <a:r>
              <a:rPr lang="en-US" dirty="0"/>
              <a:t> </a:t>
            </a:r>
            <a:r>
              <a:rPr lang="en-US" dirty="0" err="1"/>
              <a:t>በቅዱስ</a:t>
            </a:r>
            <a:r>
              <a:rPr lang="en-US" dirty="0"/>
              <a:t> </a:t>
            </a:r>
            <a:r>
              <a:rPr lang="en-US" dirty="0" err="1"/>
              <a:t>ሲኖዶስ</a:t>
            </a:r>
            <a:r>
              <a:rPr lang="en-US" dirty="0"/>
              <a:t> </a:t>
            </a:r>
            <a:r>
              <a:rPr lang="en-US" dirty="0" err="1"/>
              <a:t>ፈቃድ</a:t>
            </a:r>
            <a:r>
              <a:rPr lang="en-US" dirty="0"/>
              <a:t> </a:t>
            </a:r>
            <a:r>
              <a:rPr lang="en-US" dirty="0" err="1"/>
              <a:t>የሚወጣውን</a:t>
            </a:r>
            <a:r>
              <a:rPr lang="en-US" dirty="0"/>
              <a:t> </a:t>
            </a:r>
            <a:r>
              <a:rPr lang="en-US" dirty="0" err="1"/>
              <a:t>ደንብና</a:t>
            </a:r>
            <a:r>
              <a:rPr lang="en-US" dirty="0"/>
              <a:t> </a:t>
            </a:r>
            <a:r>
              <a:rPr lang="en-US" dirty="0" err="1"/>
              <a:t>መመሪያ</a:t>
            </a:r>
            <a:r>
              <a:rPr lang="en-US" dirty="0"/>
              <a:t> </a:t>
            </a:r>
            <a:r>
              <a:rPr lang="en-US" dirty="0" err="1"/>
              <a:t>እየተከታተለ</a:t>
            </a:r>
            <a:r>
              <a:rPr lang="en-US" dirty="0"/>
              <a:t> </a:t>
            </a:r>
            <a:r>
              <a:rPr lang="en-US" dirty="0" err="1"/>
              <a:t>የሰበካው</a:t>
            </a:r>
            <a:r>
              <a:rPr lang="en-US" dirty="0"/>
              <a:t> </a:t>
            </a:r>
            <a:r>
              <a:rPr lang="en-US" dirty="0" err="1"/>
              <a:t>የሰንበት</a:t>
            </a:r>
            <a:r>
              <a:rPr lang="en-US" dirty="0"/>
              <a:t> ት/</a:t>
            </a:r>
            <a:r>
              <a:rPr lang="en-US" dirty="0" err="1"/>
              <a:t>ቤት</a:t>
            </a:r>
            <a:r>
              <a:rPr lang="en-US" dirty="0"/>
              <a:t> </a:t>
            </a:r>
            <a:r>
              <a:rPr lang="en-US" dirty="0" err="1"/>
              <a:t>ክፍል</a:t>
            </a:r>
            <a:r>
              <a:rPr lang="en-US" dirty="0"/>
              <a:t> </a:t>
            </a:r>
            <a:r>
              <a:rPr lang="en-US" dirty="0" err="1"/>
              <a:t>ቀጥሎ</a:t>
            </a:r>
            <a:r>
              <a:rPr lang="en-US" dirty="0"/>
              <a:t> </a:t>
            </a:r>
            <a:r>
              <a:rPr lang="en-US" dirty="0" err="1"/>
              <a:t>የተዘረዘሩትን</a:t>
            </a:r>
            <a:r>
              <a:rPr lang="en-US" dirty="0"/>
              <a:t> </a:t>
            </a:r>
            <a:r>
              <a:rPr lang="en-US" dirty="0" err="1"/>
              <a:t>ተግባሮች</a:t>
            </a:r>
            <a:r>
              <a:rPr lang="en-US" dirty="0"/>
              <a:t> </a:t>
            </a:r>
            <a:r>
              <a:rPr lang="en-US" dirty="0" err="1"/>
              <a:t>ያከናውናል</a:t>
            </a:r>
            <a:r>
              <a:rPr lang="en-US" dirty="0"/>
              <a:t>፡፡</a:t>
            </a:r>
          </a:p>
          <a:p>
            <a:pPr lvl="0" algn="just">
              <a:lnSpc>
                <a:spcPct val="170000"/>
              </a:lnSpc>
            </a:pPr>
            <a:r>
              <a:rPr lang="en-US" dirty="0" err="1"/>
              <a:t>የሰንበት</a:t>
            </a:r>
            <a:r>
              <a:rPr lang="en-US" dirty="0"/>
              <a:t> ት/</a:t>
            </a:r>
            <a:r>
              <a:rPr lang="en-US" dirty="0" err="1"/>
              <a:t>ቤትን</a:t>
            </a:r>
            <a:r>
              <a:rPr lang="en-US" dirty="0"/>
              <a:t> </a:t>
            </a:r>
            <a:r>
              <a:rPr lang="en-US" dirty="0" err="1"/>
              <a:t>በሰበካው</a:t>
            </a:r>
            <a:r>
              <a:rPr lang="en-US" dirty="0"/>
              <a:t> </a:t>
            </a:r>
            <a:r>
              <a:rPr lang="en-US" dirty="0" err="1"/>
              <a:t>ቤተ</a:t>
            </a:r>
            <a:r>
              <a:rPr lang="en-US" dirty="0"/>
              <a:t> </a:t>
            </a:r>
            <a:r>
              <a:rPr lang="en-US" dirty="0" err="1"/>
              <a:t>ክርስቲያን</a:t>
            </a:r>
            <a:r>
              <a:rPr lang="en-US" dirty="0"/>
              <a:t> </a:t>
            </a:r>
            <a:r>
              <a:rPr lang="en-US" dirty="0" err="1"/>
              <a:t>ያቋቁማል</a:t>
            </a:r>
            <a:r>
              <a:rPr lang="en-US" dirty="0"/>
              <a:t> </a:t>
            </a:r>
            <a:r>
              <a:rPr lang="en-US" dirty="0" err="1"/>
              <a:t>ያደራጃል</a:t>
            </a:r>
            <a:r>
              <a:rPr lang="en-US" dirty="0"/>
              <a:t>፣ </a:t>
            </a:r>
            <a:r>
              <a:rPr lang="en-US" dirty="0" err="1"/>
              <a:t>በሰበካው</a:t>
            </a:r>
            <a:r>
              <a:rPr lang="en-US" dirty="0"/>
              <a:t> ከ4-30 </a:t>
            </a:r>
            <a:r>
              <a:rPr lang="en-US" dirty="0" err="1"/>
              <a:t>ዓመት</a:t>
            </a:r>
            <a:r>
              <a:rPr lang="en-US" dirty="0"/>
              <a:t> </a:t>
            </a:r>
            <a:r>
              <a:rPr lang="en-US" dirty="0" err="1"/>
              <a:t>የዕድሜ</a:t>
            </a:r>
            <a:r>
              <a:rPr lang="en-US" dirty="0"/>
              <a:t> </a:t>
            </a:r>
            <a:r>
              <a:rPr lang="en-US" dirty="0" err="1"/>
              <a:t>ክልል</a:t>
            </a:r>
            <a:r>
              <a:rPr lang="en-US" dirty="0"/>
              <a:t> </a:t>
            </a:r>
            <a:r>
              <a:rPr lang="en-US" dirty="0" err="1"/>
              <a:t>የሚገኙትን</a:t>
            </a:r>
            <a:r>
              <a:rPr lang="en-US" dirty="0"/>
              <a:t> </a:t>
            </a:r>
            <a:r>
              <a:rPr lang="en-US" dirty="0" err="1"/>
              <a:t>ሕፃናትና</a:t>
            </a:r>
            <a:r>
              <a:rPr lang="en-US" dirty="0"/>
              <a:t> </a:t>
            </a:r>
            <a:r>
              <a:rPr lang="en-US" dirty="0" err="1"/>
              <a:t>ወጣቶች</a:t>
            </a:r>
            <a:r>
              <a:rPr lang="en-US" dirty="0"/>
              <a:t> </a:t>
            </a:r>
            <a:r>
              <a:rPr lang="en-US" dirty="0" err="1"/>
              <a:t>የሰንበት</a:t>
            </a:r>
            <a:r>
              <a:rPr lang="en-US" dirty="0"/>
              <a:t> ት/</a:t>
            </a:r>
            <a:r>
              <a:rPr lang="en-US" dirty="0" err="1"/>
              <a:t>ቤት</a:t>
            </a:r>
            <a:r>
              <a:rPr lang="en-US" dirty="0"/>
              <a:t> </a:t>
            </a:r>
            <a:r>
              <a:rPr lang="en-US" dirty="0" err="1"/>
              <a:t>አባላት</a:t>
            </a:r>
            <a:r>
              <a:rPr lang="en-US" dirty="0"/>
              <a:t> </a:t>
            </a:r>
            <a:r>
              <a:rPr lang="en-US" dirty="0" err="1"/>
              <a:t>እንዲሆኑና</a:t>
            </a:r>
            <a:r>
              <a:rPr lang="en-US" dirty="0"/>
              <a:t> </a:t>
            </a:r>
            <a:r>
              <a:rPr lang="en-US" dirty="0" err="1"/>
              <a:t>ዲያቆናት</a:t>
            </a:r>
            <a:r>
              <a:rPr lang="en-US" dirty="0"/>
              <a:t> </a:t>
            </a:r>
            <a:r>
              <a:rPr lang="en-US" dirty="0" err="1"/>
              <a:t>በመማር</a:t>
            </a:r>
            <a:r>
              <a:rPr lang="en-US" dirty="0"/>
              <a:t> </a:t>
            </a:r>
            <a:r>
              <a:rPr lang="en-US" dirty="0" err="1"/>
              <a:t>ቀሳውስትና</a:t>
            </a:r>
            <a:r>
              <a:rPr lang="en-US" dirty="0"/>
              <a:t> </a:t>
            </a:r>
            <a:r>
              <a:rPr lang="en-US" dirty="0" err="1"/>
              <a:t>መምህራን</a:t>
            </a:r>
            <a:r>
              <a:rPr lang="en-US" dirty="0"/>
              <a:t> </a:t>
            </a:r>
            <a:r>
              <a:rPr lang="en-US" dirty="0" err="1"/>
              <a:t>በማስተማር</a:t>
            </a:r>
            <a:r>
              <a:rPr lang="en-US" dirty="0"/>
              <a:t> </a:t>
            </a:r>
            <a:r>
              <a:rPr lang="en-US" dirty="0" err="1"/>
              <a:t>በሰንበት</a:t>
            </a:r>
            <a:r>
              <a:rPr lang="en-US" dirty="0"/>
              <a:t> ት/</a:t>
            </a:r>
            <a:r>
              <a:rPr lang="en-US" dirty="0" err="1"/>
              <a:t>ቤቱ</a:t>
            </a:r>
            <a:r>
              <a:rPr lang="en-US" dirty="0"/>
              <a:t> </a:t>
            </a:r>
            <a:r>
              <a:rPr lang="en-US" dirty="0" err="1"/>
              <a:t>እንዲሳተፉ</a:t>
            </a:r>
            <a:r>
              <a:rPr lang="en-US" dirty="0"/>
              <a:t> </a:t>
            </a:r>
            <a:r>
              <a:rPr lang="en-US" dirty="0" err="1"/>
              <a:t>ያደርጋል</a:t>
            </a:r>
            <a:r>
              <a:rPr lang="en-US" dirty="0"/>
              <a:t>፡፡</a:t>
            </a:r>
          </a:p>
          <a:p>
            <a:pPr lvl="0" algn="just">
              <a:lnSpc>
                <a:spcPct val="170000"/>
              </a:lnSpc>
            </a:pPr>
            <a:r>
              <a:rPr lang="en-US" dirty="0" err="1"/>
              <a:t>ለሕፃናትና</a:t>
            </a:r>
            <a:r>
              <a:rPr lang="en-US" dirty="0"/>
              <a:t> </a:t>
            </a:r>
            <a:r>
              <a:rPr lang="en-US" dirty="0" err="1"/>
              <a:t>ለወጣቶች</a:t>
            </a:r>
            <a:r>
              <a:rPr lang="en-US" dirty="0"/>
              <a:t> </a:t>
            </a:r>
            <a:r>
              <a:rPr lang="en-US" dirty="0" err="1"/>
              <a:t>እንደየዕድሜያቸው</a:t>
            </a:r>
            <a:r>
              <a:rPr lang="en-US" dirty="0"/>
              <a:t> </a:t>
            </a:r>
            <a:r>
              <a:rPr lang="en-US" dirty="0" err="1"/>
              <a:t>ክልል</a:t>
            </a:r>
            <a:r>
              <a:rPr lang="en-US" dirty="0"/>
              <a:t> </a:t>
            </a:r>
            <a:r>
              <a:rPr lang="en-US" dirty="0" err="1"/>
              <a:t>በመከፋፈል</a:t>
            </a:r>
            <a:r>
              <a:rPr lang="en-US" dirty="0"/>
              <a:t> </a:t>
            </a:r>
            <a:r>
              <a:rPr lang="en-US" dirty="0" err="1"/>
              <a:t>በማእከል</a:t>
            </a:r>
            <a:r>
              <a:rPr lang="en-US" dirty="0"/>
              <a:t> </a:t>
            </a:r>
            <a:r>
              <a:rPr lang="en-US" dirty="0" err="1"/>
              <a:t>ደረጃ</a:t>
            </a:r>
            <a:r>
              <a:rPr lang="en-US" dirty="0"/>
              <a:t> </a:t>
            </a:r>
            <a:r>
              <a:rPr lang="en-US" dirty="0" err="1"/>
              <a:t>በሚወጣው</a:t>
            </a:r>
            <a:r>
              <a:rPr lang="en-US" dirty="0"/>
              <a:t> </a:t>
            </a:r>
            <a:r>
              <a:rPr lang="en-US" dirty="0" err="1"/>
              <a:t>ሥርዐተ</a:t>
            </a:r>
            <a:r>
              <a:rPr lang="en-US" dirty="0"/>
              <a:t> </a:t>
            </a:r>
            <a:r>
              <a:rPr lang="en-US" dirty="0" err="1"/>
              <a:t>ትምህርት</a:t>
            </a:r>
            <a:r>
              <a:rPr lang="en-US" dirty="0"/>
              <a:t> </a:t>
            </a:r>
            <a:r>
              <a:rPr lang="en-US" dirty="0" err="1"/>
              <a:t>መሠረት</a:t>
            </a:r>
            <a:r>
              <a:rPr lang="en-US" dirty="0"/>
              <a:t> </a:t>
            </a:r>
            <a:r>
              <a:rPr lang="en-US" dirty="0" err="1"/>
              <a:t>ትምህርት</a:t>
            </a:r>
            <a:r>
              <a:rPr lang="en-US" dirty="0"/>
              <a:t> </a:t>
            </a:r>
            <a:r>
              <a:rPr lang="en-US" dirty="0" err="1"/>
              <a:t>መስጠቱን</a:t>
            </a:r>
            <a:r>
              <a:rPr lang="en-US" dirty="0"/>
              <a:t> </a:t>
            </a:r>
            <a:r>
              <a:rPr lang="en-US" dirty="0" err="1"/>
              <a:t>ይከታተላል</a:t>
            </a:r>
            <a:r>
              <a:rPr lang="en-US" dirty="0"/>
              <a:t>፡፡</a:t>
            </a:r>
          </a:p>
          <a:p>
            <a:pPr lvl="0" algn="just">
              <a:lnSpc>
                <a:spcPct val="170000"/>
              </a:lnSpc>
            </a:pPr>
            <a:r>
              <a:rPr lang="en-US" dirty="0" err="1"/>
              <a:t>በሰንበትና</a:t>
            </a:r>
            <a:r>
              <a:rPr lang="en-US" dirty="0"/>
              <a:t> </a:t>
            </a:r>
            <a:r>
              <a:rPr lang="en-US" dirty="0" err="1"/>
              <a:t>በሌሎችም</a:t>
            </a:r>
            <a:r>
              <a:rPr lang="en-US" dirty="0"/>
              <a:t> </a:t>
            </a:r>
            <a:r>
              <a:rPr lang="en-US" dirty="0" err="1"/>
              <a:t>ዐበይት</a:t>
            </a:r>
            <a:r>
              <a:rPr lang="en-US" dirty="0"/>
              <a:t> </a:t>
            </a:r>
            <a:r>
              <a:rPr lang="en-US" dirty="0" err="1"/>
              <a:t>በዓላትና</a:t>
            </a:r>
            <a:r>
              <a:rPr lang="en-US" dirty="0"/>
              <a:t> </a:t>
            </a:r>
            <a:r>
              <a:rPr lang="en-US" dirty="0" err="1"/>
              <a:t>አመቺ</a:t>
            </a:r>
            <a:r>
              <a:rPr lang="en-US" dirty="0"/>
              <a:t> </a:t>
            </a:r>
            <a:r>
              <a:rPr lang="en-US" dirty="0" err="1"/>
              <a:t>ቀናት</a:t>
            </a:r>
            <a:r>
              <a:rPr lang="en-US" dirty="0"/>
              <a:t> </a:t>
            </a:r>
            <a:r>
              <a:rPr lang="en-US" dirty="0" err="1"/>
              <a:t>የዕለትና</a:t>
            </a:r>
            <a:r>
              <a:rPr lang="en-US" dirty="0"/>
              <a:t> </a:t>
            </a:r>
            <a:r>
              <a:rPr lang="en-US" dirty="0" err="1"/>
              <a:t>የዘወትር</a:t>
            </a:r>
            <a:r>
              <a:rPr lang="en-US" dirty="0"/>
              <a:t> </a:t>
            </a:r>
            <a:r>
              <a:rPr lang="en-US" dirty="0" err="1"/>
              <a:t>መርሐ</a:t>
            </a:r>
            <a:r>
              <a:rPr lang="en-US" dirty="0"/>
              <a:t> </a:t>
            </a:r>
            <a:r>
              <a:rPr lang="en-US" dirty="0" err="1"/>
              <a:t>ግብር</a:t>
            </a:r>
            <a:r>
              <a:rPr lang="en-US" dirty="0"/>
              <a:t> </a:t>
            </a:r>
            <a:r>
              <a:rPr lang="en-US" dirty="0" err="1"/>
              <a:t>በማውጣት</a:t>
            </a:r>
            <a:r>
              <a:rPr lang="en-US" dirty="0"/>
              <a:t> </a:t>
            </a:r>
            <a:r>
              <a:rPr lang="en-US" dirty="0" err="1"/>
              <a:t>የቤተክርስቲያን</a:t>
            </a:r>
            <a:r>
              <a:rPr lang="en-US" dirty="0"/>
              <a:t> </a:t>
            </a:r>
            <a:r>
              <a:rPr lang="en-US" dirty="0" err="1"/>
              <a:t>ሕግና</a:t>
            </a:r>
            <a:r>
              <a:rPr lang="en-US" dirty="0"/>
              <a:t> </a:t>
            </a:r>
            <a:r>
              <a:rPr lang="en-US" dirty="0" err="1"/>
              <a:t>ሥርዐት</a:t>
            </a:r>
            <a:r>
              <a:rPr lang="en-US" dirty="0"/>
              <a:t>፣ </a:t>
            </a:r>
            <a:r>
              <a:rPr lang="en-US" dirty="0" err="1"/>
              <a:t>የሃይማኖት</a:t>
            </a:r>
            <a:r>
              <a:rPr lang="en-US" dirty="0"/>
              <a:t> </a:t>
            </a:r>
            <a:r>
              <a:rPr lang="en-US" dirty="0" err="1"/>
              <a:t>ትምህርት</a:t>
            </a:r>
            <a:r>
              <a:rPr lang="en-US" dirty="0"/>
              <a:t>፣ </a:t>
            </a:r>
            <a:r>
              <a:rPr lang="en-US" dirty="0" err="1"/>
              <a:t>የቅዳሴ</a:t>
            </a:r>
            <a:r>
              <a:rPr lang="en-US" dirty="0"/>
              <a:t> </a:t>
            </a:r>
            <a:r>
              <a:rPr lang="en-US" dirty="0" err="1"/>
              <a:t>ተሰጥኦና</a:t>
            </a:r>
            <a:r>
              <a:rPr lang="en-US" dirty="0"/>
              <a:t> </a:t>
            </a:r>
            <a:r>
              <a:rPr lang="en-US" dirty="0" err="1"/>
              <a:t>የቅዱሳት</a:t>
            </a:r>
            <a:r>
              <a:rPr lang="en-US" dirty="0"/>
              <a:t> </a:t>
            </a:r>
            <a:r>
              <a:rPr lang="en-US" dirty="0" err="1"/>
              <a:t>መጻሕፍት</a:t>
            </a:r>
            <a:r>
              <a:rPr lang="en-US" dirty="0"/>
              <a:t> </a:t>
            </a:r>
            <a:r>
              <a:rPr lang="en-US" dirty="0" err="1"/>
              <a:t>ጥናት</a:t>
            </a:r>
            <a:r>
              <a:rPr lang="en-US" dirty="0"/>
              <a:t> </a:t>
            </a:r>
            <a:r>
              <a:rPr lang="en-US" dirty="0" err="1"/>
              <a:t>እንዲሰጥ</a:t>
            </a:r>
            <a:r>
              <a:rPr lang="en-US" dirty="0"/>
              <a:t> </a:t>
            </a:r>
            <a:r>
              <a:rPr lang="en-US" dirty="0" err="1"/>
              <a:t>ያደርጋል</a:t>
            </a:r>
            <a:r>
              <a:rPr lang="en-US" dirty="0"/>
              <a:t>፡፡</a:t>
            </a:r>
          </a:p>
          <a:p>
            <a:pPr lvl="0" algn="just">
              <a:lnSpc>
                <a:spcPct val="170000"/>
              </a:lnSpc>
            </a:pPr>
            <a:r>
              <a:rPr lang="en-US" dirty="0" err="1"/>
              <a:t>ሕፃናትና</a:t>
            </a:r>
            <a:r>
              <a:rPr lang="en-US" dirty="0"/>
              <a:t> </a:t>
            </a:r>
            <a:r>
              <a:rPr lang="en-US" dirty="0" err="1"/>
              <a:t>ወጣቶች</a:t>
            </a:r>
            <a:r>
              <a:rPr lang="en-US" dirty="0"/>
              <a:t> </a:t>
            </a:r>
            <a:r>
              <a:rPr lang="en-US" dirty="0" err="1"/>
              <a:t>ከኦርቶዶክስ</a:t>
            </a:r>
            <a:r>
              <a:rPr lang="en-US" dirty="0"/>
              <a:t> </a:t>
            </a:r>
            <a:r>
              <a:rPr lang="en-US" dirty="0" err="1"/>
              <a:t>ተዋሕዶ</a:t>
            </a:r>
            <a:r>
              <a:rPr lang="en-US" dirty="0"/>
              <a:t> </a:t>
            </a:r>
            <a:r>
              <a:rPr lang="en-US" dirty="0" err="1"/>
              <a:t>ሃይማኖት</a:t>
            </a:r>
            <a:r>
              <a:rPr lang="en-US" dirty="0"/>
              <a:t> </a:t>
            </a:r>
            <a:r>
              <a:rPr lang="en-US" dirty="0" err="1"/>
              <a:t>እንዳይወጡ</a:t>
            </a:r>
            <a:r>
              <a:rPr lang="en-US" dirty="0"/>
              <a:t> </a:t>
            </a:r>
            <a:r>
              <a:rPr lang="en-US" dirty="0" err="1"/>
              <a:t>የቤተ</a:t>
            </a:r>
            <a:r>
              <a:rPr lang="en-US" dirty="0"/>
              <a:t> </a:t>
            </a:r>
            <a:r>
              <a:rPr lang="en-US" dirty="0" err="1"/>
              <a:t>ክርስቱያንን</a:t>
            </a:r>
            <a:r>
              <a:rPr lang="en-US" dirty="0"/>
              <a:t> </a:t>
            </a:r>
            <a:r>
              <a:rPr lang="en-US" dirty="0" err="1"/>
              <a:t>ሕግና</a:t>
            </a:r>
            <a:r>
              <a:rPr lang="en-US" dirty="0"/>
              <a:t> </a:t>
            </a:r>
            <a:r>
              <a:rPr lang="en-US" dirty="0" err="1"/>
              <a:t>ሥርዐት</a:t>
            </a:r>
            <a:r>
              <a:rPr lang="en-US" dirty="0"/>
              <a:t> </a:t>
            </a:r>
            <a:r>
              <a:rPr lang="en-US" dirty="0" err="1"/>
              <a:t>እንዲያውቁና</a:t>
            </a:r>
            <a:r>
              <a:rPr lang="en-US" dirty="0"/>
              <a:t> </a:t>
            </a:r>
            <a:r>
              <a:rPr lang="en-US" dirty="0" err="1"/>
              <a:t>እንዲያከብሩ</a:t>
            </a:r>
            <a:r>
              <a:rPr lang="en-US" dirty="0"/>
              <a:t> </a:t>
            </a:r>
            <a:r>
              <a:rPr lang="en-US" dirty="0" err="1"/>
              <a:t>ግብረ</a:t>
            </a:r>
            <a:r>
              <a:rPr lang="en-US" dirty="0"/>
              <a:t> </a:t>
            </a:r>
            <a:r>
              <a:rPr lang="en-US" dirty="0" err="1"/>
              <a:t>ገብ</a:t>
            </a:r>
            <a:r>
              <a:rPr lang="en-US" dirty="0"/>
              <a:t> </a:t>
            </a:r>
            <a:r>
              <a:rPr lang="en-US" dirty="0" err="1"/>
              <a:t>እንዲሆኑ</a:t>
            </a:r>
            <a:r>
              <a:rPr lang="en-US" dirty="0"/>
              <a:t> </a:t>
            </a:r>
            <a:r>
              <a:rPr lang="en-US" dirty="0" err="1"/>
              <a:t>ከአስተዳደሩ</a:t>
            </a:r>
            <a:r>
              <a:rPr lang="en-US" dirty="0"/>
              <a:t> </a:t>
            </a:r>
            <a:r>
              <a:rPr lang="en-US" dirty="0" err="1"/>
              <a:t>ጋር</a:t>
            </a:r>
            <a:r>
              <a:rPr lang="en-US" dirty="0"/>
              <a:t> </a:t>
            </a:r>
            <a:r>
              <a:rPr lang="en-US" dirty="0" err="1"/>
              <a:t>በመተባበር</a:t>
            </a:r>
            <a:r>
              <a:rPr lang="en-US" dirty="0"/>
              <a:t> </a:t>
            </a:r>
            <a:r>
              <a:rPr lang="en-US" dirty="0" err="1"/>
              <a:t>በቅርብ</a:t>
            </a:r>
            <a:r>
              <a:rPr lang="en-US" dirty="0"/>
              <a:t> </a:t>
            </a:r>
            <a:r>
              <a:rPr lang="en-US" dirty="0" err="1"/>
              <a:t>እየተከታተለ</a:t>
            </a:r>
            <a:r>
              <a:rPr lang="en-US" dirty="0"/>
              <a:t> </a:t>
            </a:r>
            <a:r>
              <a:rPr lang="en-US" dirty="0" err="1"/>
              <a:t>ያስተምራል</a:t>
            </a:r>
            <a:r>
              <a:rPr lang="en-US" dirty="0"/>
              <a:t>፣ </a:t>
            </a:r>
            <a:r>
              <a:rPr lang="en-US" dirty="0" err="1"/>
              <a:t>ይመክራል</a:t>
            </a:r>
            <a:r>
              <a:rPr lang="en-US" dirty="0"/>
              <a:t>፣ </a:t>
            </a:r>
            <a:r>
              <a:rPr lang="en-US" dirty="0" err="1"/>
              <a:t>ይቆጣጠራል</a:t>
            </a:r>
            <a:r>
              <a:rPr lang="en-US" dirty="0" smtClean="0"/>
              <a:t>፡፡</a:t>
            </a:r>
            <a:endParaRPr lang="en-US" dirty="0"/>
          </a:p>
        </p:txBody>
      </p:sp>
    </p:spTree>
    <p:extLst>
      <p:ext uri="{BB962C8B-B14F-4D97-AF65-F5344CB8AC3E}">
        <p14:creationId xmlns:p14="http://schemas.microsoft.com/office/powerpoint/2010/main" val="25021978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304800"/>
            <a:ext cx="8915400" cy="6858000"/>
          </a:xfrm>
        </p:spPr>
        <p:txBody>
          <a:bodyPr>
            <a:normAutofit fontScale="55000" lnSpcReduction="20000"/>
          </a:bodyPr>
          <a:lstStyle/>
          <a:p>
            <a:pPr lvl="0" algn="just">
              <a:lnSpc>
                <a:spcPct val="170000"/>
              </a:lnSpc>
            </a:pPr>
            <a:r>
              <a:rPr lang="en-US" dirty="0" err="1" smtClean="0"/>
              <a:t>ለምእመናን</a:t>
            </a:r>
            <a:r>
              <a:rPr lang="en-US" dirty="0" smtClean="0"/>
              <a:t> </a:t>
            </a:r>
            <a:r>
              <a:rPr lang="en-US" dirty="0" err="1" smtClean="0"/>
              <a:t>ትምህርትን</a:t>
            </a:r>
            <a:r>
              <a:rPr lang="en-US" dirty="0" smtClean="0"/>
              <a:t> </a:t>
            </a:r>
            <a:r>
              <a:rPr lang="en-US" dirty="0" err="1" smtClean="0"/>
              <a:t>የሚሰጡ</a:t>
            </a:r>
            <a:r>
              <a:rPr lang="en-US" dirty="0" smtClean="0"/>
              <a:t> </a:t>
            </a:r>
            <a:r>
              <a:rPr lang="en-US" dirty="0" err="1" smtClean="0"/>
              <a:t>መንፈሳዊ</a:t>
            </a:r>
            <a:r>
              <a:rPr lang="en-US" dirty="0" smtClean="0"/>
              <a:t> </a:t>
            </a:r>
            <a:r>
              <a:rPr lang="en-US" dirty="0" err="1" smtClean="0"/>
              <a:t>መዝሙራትን</a:t>
            </a:r>
            <a:r>
              <a:rPr lang="en-US" dirty="0" smtClean="0"/>
              <a:t> </a:t>
            </a:r>
            <a:r>
              <a:rPr lang="en-US" dirty="0" err="1" smtClean="0"/>
              <a:t>እንዲያጠኑ</a:t>
            </a:r>
            <a:r>
              <a:rPr lang="en-US" dirty="0" smtClean="0"/>
              <a:t> </a:t>
            </a:r>
            <a:r>
              <a:rPr lang="en-US" dirty="0" err="1" smtClean="0"/>
              <a:t>የዕለትና</a:t>
            </a:r>
            <a:r>
              <a:rPr lang="en-US" dirty="0" smtClean="0"/>
              <a:t> </a:t>
            </a:r>
            <a:r>
              <a:rPr lang="en-US" dirty="0" err="1" smtClean="0"/>
              <a:t>የዘወትር</a:t>
            </a:r>
            <a:r>
              <a:rPr lang="en-US" dirty="0" smtClean="0"/>
              <a:t> </a:t>
            </a:r>
            <a:r>
              <a:rPr lang="en-US" dirty="0" err="1" smtClean="0"/>
              <a:t>መርሐ</a:t>
            </a:r>
            <a:r>
              <a:rPr lang="en-US" dirty="0" smtClean="0"/>
              <a:t> </a:t>
            </a:r>
            <a:r>
              <a:rPr lang="en-US" dirty="0" err="1" smtClean="0"/>
              <a:t>ግብር</a:t>
            </a:r>
            <a:r>
              <a:rPr lang="en-US" dirty="0" smtClean="0"/>
              <a:t> </a:t>
            </a:r>
            <a:r>
              <a:rPr lang="en-US" dirty="0" err="1" smtClean="0"/>
              <a:t>ያዘጋጃል</a:t>
            </a:r>
            <a:r>
              <a:rPr lang="en-US" dirty="0" smtClean="0"/>
              <a:t>፡፡</a:t>
            </a:r>
          </a:p>
          <a:p>
            <a:pPr lvl="0" algn="just">
              <a:lnSpc>
                <a:spcPct val="170000"/>
              </a:lnSpc>
            </a:pPr>
            <a:r>
              <a:rPr lang="en-US" dirty="0" err="1" smtClean="0"/>
              <a:t>ወጣቶች</a:t>
            </a:r>
            <a:r>
              <a:rPr lang="en-US" dirty="0" smtClean="0"/>
              <a:t> </a:t>
            </a:r>
            <a:r>
              <a:rPr lang="en-US" dirty="0" err="1" smtClean="0"/>
              <a:t>መንፈሳዊ</a:t>
            </a:r>
            <a:r>
              <a:rPr lang="en-US" dirty="0" smtClean="0"/>
              <a:t> </a:t>
            </a:r>
            <a:r>
              <a:rPr lang="en-US" dirty="0" err="1" smtClean="0"/>
              <a:t>ዕውቀታቸው</a:t>
            </a:r>
            <a:r>
              <a:rPr lang="en-US" dirty="0" smtClean="0"/>
              <a:t> </a:t>
            </a:r>
            <a:r>
              <a:rPr lang="en-US" dirty="0" err="1" smtClean="0"/>
              <a:t>እንዲዳብር</a:t>
            </a:r>
            <a:r>
              <a:rPr lang="en-US" dirty="0" smtClean="0"/>
              <a:t> </a:t>
            </a:r>
            <a:r>
              <a:rPr lang="en-US" dirty="0" err="1" smtClean="0"/>
              <a:t>ሥዕሎችና</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የመማሪያ</a:t>
            </a:r>
            <a:r>
              <a:rPr lang="en-US" dirty="0" smtClean="0"/>
              <a:t> </a:t>
            </a:r>
            <a:r>
              <a:rPr lang="en-US" dirty="0" err="1" smtClean="0"/>
              <a:t>መሣሪያዎች</a:t>
            </a:r>
            <a:r>
              <a:rPr lang="en-US" dirty="0" smtClean="0"/>
              <a:t> </a:t>
            </a:r>
            <a:r>
              <a:rPr lang="en-US" dirty="0" err="1" smtClean="0"/>
              <a:t>የሚገኙበት</a:t>
            </a:r>
            <a:r>
              <a:rPr lang="en-US" dirty="0" smtClean="0"/>
              <a:t> </a:t>
            </a:r>
            <a:r>
              <a:rPr lang="en-US" dirty="0" err="1" smtClean="0"/>
              <a:t>ቤተ</a:t>
            </a:r>
            <a:r>
              <a:rPr lang="en-US" dirty="0" smtClean="0"/>
              <a:t> </a:t>
            </a:r>
            <a:r>
              <a:rPr lang="en-US" dirty="0" err="1" smtClean="0"/>
              <a:t>መጻሕፍት</a:t>
            </a:r>
            <a:r>
              <a:rPr lang="en-US" dirty="0" smtClean="0"/>
              <a:t> </a:t>
            </a:r>
            <a:r>
              <a:rPr lang="en-US" dirty="0" err="1" smtClean="0"/>
              <a:t>ያቋቁማል</a:t>
            </a:r>
            <a:r>
              <a:rPr lang="en-US" dirty="0" smtClean="0"/>
              <a:t>፡፡</a:t>
            </a:r>
          </a:p>
          <a:p>
            <a:pPr lvl="0" algn="just">
              <a:lnSpc>
                <a:spcPct val="170000"/>
              </a:lnSpc>
            </a:pPr>
            <a:r>
              <a:rPr lang="en-US" dirty="0" err="1" smtClean="0"/>
              <a:t>ከሰንበት</a:t>
            </a:r>
            <a:r>
              <a:rPr lang="en-US" dirty="0" smtClean="0"/>
              <a:t> </a:t>
            </a:r>
            <a:r>
              <a:rPr lang="en-US" dirty="0" err="1" smtClean="0"/>
              <a:t>ተማሪዎች</a:t>
            </a:r>
            <a:r>
              <a:rPr lang="en-US" dirty="0" smtClean="0"/>
              <a:t> </a:t>
            </a:r>
            <a:r>
              <a:rPr lang="en-US" dirty="0" err="1" smtClean="0"/>
              <a:t>በበዓላትም</a:t>
            </a:r>
            <a:r>
              <a:rPr lang="en-US" dirty="0" smtClean="0"/>
              <a:t> </a:t>
            </a:r>
            <a:r>
              <a:rPr lang="en-US" dirty="0" err="1" smtClean="0"/>
              <a:t>ሆነ</a:t>
            </a:r>
            <a:r>
              <a:rPr lang="en-US" dirty="0" smtClean="0"/>
              <a:t> </a:t>
            </a:r>
            <a:r>
              <a:rPr lang="en-US" dirty="0" err="1" smtClean="0"/>
              <a:t>በአጋጣሚ</a:t>
            </a:r>
            <a:r>
              <a:rPr lang="en-US" dirty="0" smtClean="0"/>
              <a:t> </a:t>
            </a:r>
            <a:r>
              <a:rPr lang="en-US" dirty="0" err="1" smtClean="0"/>
              <a:t>ጊዜ</a:t>
            </a:r>
            <a:r>
              <a:rPr lang="en-US" dirty="0" smtClean="0"/>
              <a:t> </a:t>
            </a:r>
            <a:r>
              <a:rPr lang="en-US" dirty="0" err="1" smtClean="0"/>
              <a:t>በትያትር</a:t>
            </a:r>
            <a:r>
              <a:rPr lang="en-US" dirty="0" smtClean="0"/>
              <a:t> </a:t>
            </a:r>
            <a:r>
              <a:rPr lang="en-US" dirty="0" err="1" smtClean="0"/>
              <a:t>መልክ</a:t>
            </a:r>
            <a:r>
              <a:rPr lang="en-US" dirty="0" smtClean="0"/>
              <a:t> </a:t>
            </a:r>
            <a:r>
              <a:rPr lang="en-US" dirty="0" err="1" smtClean="0"/>
              <a:t>የሚቀርበው</a:t>
            </a:r>
            <a:r>
              <a:rPr lang="en-US" dirty="0" smtClean="0"/>
              <a:t> </a:t>
            </a:r>
            <a:r>
              <a:rPr lang="en-US" dirty="0" err="1" smtClean="0"/>
              <a:t>መንፈሳዊ</a:t>
            </a:r>
            <a:r>
              <a:rPr lang="en-US" dirty="0" smtClean="0"/>
              <a:t> </a:t>
            </a:r>
            <a:r>
              <a:rPr lang="en-US" dirty="0" err="1" smtClean="0"/>
              <a:t>ዝግጅት</a:t>
            </a:r>
            <a:r>
              <a:rPr lang="en-US" dirty="0" smtClean="0"/>
              <a:t> </a:t>
            </a:r>
            <a:r>
              <a:rPr lang="en-US" dirty="0" err="1" smtClean="0"/>
              <a:t>በቅድሚያ</a:t>
            </a:r>
            <a:r>
              <a:rPr lang="en-US" dirty="0" smtClean="0"/>
              <a:t> </a:t>
            </a:r>
            <a:r>
              <a:rPr lang="en-US" dirty="0" err="1" smtClean="0"/>
              <a:t>ለሰበካ</a:t>
            </a:r>
            <a:r>
              <a:rPr lang="en-US" dirty="0" smtClean="0"/>
              <a:t> </a:t>
            </a:r>
            <a:r>
              <a:rPr lang="en-US" dirty="0" err="1" smtClean="0"/>
              <a:t>አስተዳደር</a:t>
            </a:r>
            <a:r>
              <a:rPr lang="en-US" dirty="0" smtClean="0"/>
              <a:t> </a:t>
            </a:r>
            <a:r>
              <a:rPr lang="en-US" dirty="0" err="1" smtClean="0"/>
              <a:t>ጉባኤ</a:t>
            </a:r>
            <a:r>
              <a:rPr lang="en-US" dirty="0" smtClean="0"/>
              <a:t> ጽ/</a:t>
            </a:r>
            <a:r>
              <a:rPr lang="en-US" dirty="0" err="1" smtClean="0"/>
              <a:t>ቤት</a:t>
            </a:r>
            <a:r>
              <a:rPr lang="en-US" dirty="0" smtClean="0"/>
              <a:t> </a:t>
            </a:r>
            <a:r>
              <a:rPr lang="en-US" dirty="0" err="1" smtClean="0"/>
              <a:t>ቀርቦ</a:t>
            </a:r>
            <a:r>
              <a:rPr lang="en-US" dirty="0" smtClean="0"/>
              <a:t> </a:t>
            </a:r>
            <a:r>
              <a:rPr lang="en-US" dirty="0" err="1" smtClean="0"/>
              <a:t>ከተመረመረና</a:t>
            </a:r>
            <a:r>
              <a:rPr lang="en-US" dirty="0" smtClean="0"/>
              <a:t> </a:t>
            </a:r>
            <a:r>
              <a:rPr lang="en-US" dirty="0" err="1" smtClean="0"/>
              <a:t>ከተጠና</a:t>
            </a:r>
            <a:r>
              <a:rPr lang="en-US" dirty="0" smtClean="0"/>
              <a:t> </a:t>
            </a:r>
            <a:r>
              <a:rPr lang="en-US" dirty="0" err="1" smtClean="0"/>
              <a:t>በኋላ</a:t>
            </a:r>
            <a:r>
              <a:rPr lang="en-US" dirty="0" smtClean="0"/>
              <a:t> </a:t>
            </a:r>
            <a:r>
              <a:rPr lang="en-US" dirty="0" err="1" smtClean="0"/>
              <a:t>ሲፈቀድ</a:t>
            </a:r>
            <a:r>
              <a:rPr lang="en-US" dirty="0" smtClean="0"/>
              <a:t> </a:t>
            </a:r>
            <a:r>
              <a:rPr lang="en-US" dirty="0" err="1" smtClean="0"/>
              <a:t>በሥራ</a:t>
            </a:r>
            <a:r>
              <a:rPr lang="en-US" dirty="0" smtClean="0"/>
              <a:t> </a:t>
            </a:r>
            <a:r>
              <a:rPr lang="en-US" dirty="0" err="1" smtClean="0"/>
              <a:t>ላይ</a:t>
            </a:r>
            <a:r>
              <a:rPr lang="en-US" dirty="0" smtClean="0"/>
              <a:t> </a:t>
            </a:r>
            <a:r>
              <a:rPr lang="en-US" dirty="0" err="1" smtClean="0"/>
              <a:t>እንዲውል</a:t>
            </a:r>
            <a:r>
              <a:rPr lang="en-US" dirty="0" smtClean="0"/>
              <a:t> </a:t>
            </a:r>
            <a:r>
              <a:rPr lang="en-US" dirty="0" err="1" smtClean="0"/>
              <a:t>ያደርጋል</a:t>
            </a:r>
            <a:r>
              <a:rPr lang="en-US" dirty="0" smtClean="0"/>
              <a:t> </a:t>
            </a:r>
            <a:r>
              <a:rPr lang="en-US" dirty="0" err="1" smtClean="0"/>
              <a:t>አፈጻጸሙንም</a:t>
            </a:r>
            <a:r>
              <a:rPr lang="en-US" dirty="0" smtClean="0"/>
              <a:t> </a:t>
            </a:r>
            <a:r>
              <a:rPr lang="en-US" dirty="0" err="1" smtClean="0"/>
              <a:t>ይከታተላል</a:t>
            </a:r>
            <a:r>
              <a:rPr lang="en-US" dirty="0" smtClean="0"/>
              <a:t>፡፡</a:t>
            </a:r>
          </a:p>
          <a:p>
            <a:pPr lvl="0" algn="just">
              <a:lnSpc>
                <a:spcPct val="170000"/>
              </a:lnSpc>
            </a:pPr>
            <a:r>
              <a:rPr lang="en-US" dirty="0" err="1" smtClean="0"/>
              <a:t>ቀሳውስት</a:t>
            </a:r>
            <a:r>
              <a:rPr lang="en-US" dirty="0" smtClean="0"/>
              <a:t> </a:t>
            </a:r>
            <a:r>
              <a:rPr lang="en-US" dirty="0" err="1" smtClean="0"/>
              <a:t>የንስሐ</a:t>
            </a:r>
            <a:r>
              <a:rPr lang="en-US" dirty="0" smtClean="0"/>
              <a:t> </a:t>
            </a:r>
            <a:r>
              <a:rPr lang="en-US" dirty="0" err="1" smtClean="0"/>
              <a:t>ልጆቻቸው</a:t>
            </a:r>
            <a:r>
              <a:rPr lang="en-US" dirty="0" smtClean="0"/>
              <a:t> </a:t>
            </a:r>
            <a:r>
              <a:rPr lang="en-US" dirty="0" err="1" smtClean="0"/>
              <a:t>ልጆች</a:t>
            </a:r>
            <a:r>
              <a:rPr lang="en-US" dirty="0" smtClean="0"/>
              <a:t> </a:t>
            </a:r>
            <a:r>
              <a:rPr lang="en-US" dirty="0" err="1" smtClean="0"/>
              <a:t>መንፈሳዊውን</a:t>
            </a:r>
            <a:r>
              <a:rPr lang="en-US" dirty="0" smtClean="0"/>
              <a:t> </a:t>
            </a:r>
            <a:r>
              <a:rPr lang="en-US" dirty="0" err="1" smtClean="0"/>
              <a:t>ትምህርት</a:t>
            </a:r>
            <a:r>
              <a:rPr lang="en-US" dirty="0" smtClean="0"/>
              <a:t> </a:t>
            </a:r>
            <a:r>
              <a:rPr lang="en-US" dirty="0" err="1" smtClean="0"/>
              <a:t>እንዲከታተሉ</a:t>
            </a:r>
            <a:r>
              <a:rPr lang="en-US" dirty="0" smtClean="0"/>
              <a:t> </a:t>
            </a:r>
            <a:r>
              <a:rPr lang="en-US" dirty="0" err="1" smtClean="0"/>
              <a:t>ወላጆችም</a:t>
            </a:r>
            <a:r>
              <a:rPr lang="en-US" dirty="0" smtClean="0"/>
              <a:t> </a:t>
            </a:r>
            <a:r>
              <a:rPr lang="en-US" dirty="0" err="1" smtClean="0"/>
              <a:t>ልጆቻቸው</a:t>
            </a:r>
            <a:r>
              <a:rPr lang="en-US" dirty="0" smtClean="0"/>
              <a:t> </a:t>
            </a:r>
            <a:r>
              <a:rPr lang="en-US" dirty="0" err="1" smtClean="0"/>
              <a:t>በሰንበት</a:t>
            </a:r>
            <a:r>
              <a:rPr lang="en-US" dirty="0" smtClean="0"/>
              <a:t> ት/</a:t>
            </a:r>
            <a:r>
              <a:rPr lang="en-US" dirty="0" err="1" smtClean="0"/>
              <a:t>ቤት</a:t>
            </a:r>
            <a:r>
              <a:rPr lang="en-US" dirty="0" smtClean="0"/>
              <a:t> </a:t>
            </a:r>
            <a:r>
              <a:rPr lang="en-US" dirty="0" err="1" smtClean="0"/>
              <a:t>ተመዝግበው</a:t>
            </a:r>
            <a:r>
              <a:rPr lang="en-US" dirty="0" smtClean="0"/>
              <a:t> </a:t>
            </a:r>
            <a:r>
              <a:rPr lang="en-US" dirty="0" err="1" smtClean="0"/>
              <a:t>መንፈሳዊውን</a:t>
            </a:r>
            <a:r>
              <a:rPr lang="en-US" dirty="0" smtClean="0"/>
              <a:t> </a:t>
            </a:r>
            <a:r>
              <a:rPr lang="en-US" dirty="0" err="1" smtClean="0"/>
              <a:t>ዕውቀት</a:t>
            </a:r>
            <a:r>
              <a:rPr lang="en-US" dirty="0" smtClean="0"/>
              <a:t> </a:t>
            </a:r>
            <a:r>
              <a:rPr lang="en-US" dirty="0" err="1" smtClean="0"/>
              <a:t>እንዲቀስሙ</a:t>
            </a:r>
            <a:r>
              <a:rPr lang="en-US" dirty="0" smtClean="0"/>
              <a:t> </a:t>
            </a:r>
            <a:r>
              <a:rPr lang="en-US" dirty="0" err="1" smtClean="0"/>
              <a:t>ማድረግ</a:t>
            </a:r>
            <a:r>
              <a:rPr lang="en-US" dirty="0" smtClean="0"/>
              <a:t> </a:t>
            </a:r>
            <a:r>
              <a:rPr lang="en-US" dirty="0" err="1" smtClean="0"/>
              <a:t>ክርስቲያናዊ</a:t>
            </a:r>
            <a:r>
              <a:rPr lang="en-US" dirty="0" smtClean="0"/>
              <a:t> </a:t>
            </a:r>
            <a:r>
              <a:rPr lang="en-US" dirty="0" err="1" smtClean="0"/>
              <a:t>ግዴታቸው</a:t>
            </a:r>
            <a:r>
              <a:rPr lang="en-US" dirty="0" smtClean="0"/>
              <a:t> </a:t>
            </a:r>
            <a:r>
              <a:rPr lang="en-US" dirty="0" err="1" smtClean="0"/>
              <a:t>መሆኑን</a:t>
            </a:r>
            <a:r>
              <a:rPr lang="en-US" dirty="0" smtClean="0"/>
              <a:t> </a:t>
            </a:r>
            <a:r>
              <a:rPr lang="en-US" dirty="0" err="1" smtClean="0"/>
              <a:t>ያሳውቃል</a:t>
            </a:r>
            <a:r>
              <a:rPr lang="en-US" dirty="0" smtClean="0"/>
              <a:t>፡፡</a:t>
            </a:r>
          </a:p>
          <a:p>
            <a:pPr lvl="0" algn="just">
              <a:lnSpc>
                <a:spcPct val="170000"/>
              </a:lnSpc>
            </a:pPr>
            <a:r>
              <a:rPr lang="en-US" dirty="0" err="1" smtClean="0"/>
              <a:t>የሰንበት</a:t>
            </a:r>
            <a:r>
              <a:rPr lang="en-US" dirty="0" smtClean="0"/>
              <a:t> ት/</a:t>
            </a:r>
            <a:r>
              <a:rPr lang="en-US" dirty="0" err="1" smtClean="0"/>
              <a:t>ቤት</a:t>
            </a:r>
            <a:r>
              <a:rPr lang="en-US" dirty="0" smtClean="0"/>
              <a:t> </a:t>
            </a:r>
            <a:r>
              <a:rPr lang="en-US" dirty="0" err="1" smtClean="0"/>
              <a:t>ተማሪዎች</a:t>
            </a:r>
            <a:r>
              <a:rPr lang="en-US" dirty="0" smtClean="0"/>
              <a:t> </a:t>
            </a:r>
            <a:r>
              <a:rPr lang="en-US" dirty="0" err="1" smtClean="0"/>
              <a:t>መንፈሳዊን</a:t>
            </a:r>
            <a:r>
              <a:rPr lang="en-US" dirty="0" smtClean="0"/>
              <a:t> </a:t>
            </a:r>
            <a:r>
              <a:rPr lang="en-US" dirty="0" err="1" smtClean="0"/>
              <a:t>በዓል</a:t>
            </a:r>
            <a:r>
              <a:rPr lang="en-US" dirty="0" smtClean="0"/>
              <a:t> </a:t>
            </a:r>
            <a:r>
              <a:rPr lang="en-US" dirty="0" err="1" smtClean="0"/>
              <a:t>በሚያከብሩበት</a:t>
            </a:r>
            <a:r>
              <a:rPr lang="en-US" dirty="0" smtClean="0"/>
              <a:t> </a:t>
            </a:r>
            <a:r>
              <a:rPr lang="en-US" dirty="0" err="1" smtClean="0"/>
              <a:t>ጊዜ</a:t>
            </a:r>
            <a:r>
              <a:rPr lang="en-US" dirty="0" smtClean="0"/>
              <a:t> </a:t>
            </a:r>
            <a:r>
              <a:rPr lang="en-US" dirty="0" err="1" smtClean="0"/>
              <a:t>የቤተ</a:t>
            </a:r>
            <a:r>
              <a:rPr lang="en-US" dirty="0" smtClean="0"/>
              <a:t> </a:t>
            </a:r>
            <a:r>
              <a:rPr lang="en-US" dirty="0" err="1" smtClean="0"/>
              <a:t>ክርስቲያናችን</a:t>
            </a:r>
            <a:r>
              <a:rPr lang="en-US" dirty="0" smtClean="0"/>
              <a:t> </a:t>
            </a:r>
            <a:r>
              <a:rPr lang="en-US" dirty="0" err="1" smtClean="0"/>
              <a:t>ሥርዐትና</a:t>
            </a:r>
            <a:r>
              <a:rPr lang="en-US" dirty="0" smtClean="0"/>
              <a:t> </a:t>
            </a:r>
            <a:r>
              <a:rPr lang="en-US" dirty="0" err="1" smtClean="0"/>
              <a:t>ባሕል</a:t>
            </a:r>
            <a:r>
              <a:rPr lang="en-US" dirty="0" smtClean="0"/>
              <a:t> </a:t>
            </a:r>
            <a:r>
              <a:rPr lang="en-US" dirty="0" err="1" smtClean="0"/>
              <a:t>በተከተለ</a:t>
            </a:r>
            <a:r>
              <a:rPr lang="en-US" dirty="0" smtClean="0"/>
              <a:t> </a:t>
            </a:r>
            <a:r>
              <a:rPr lang="en-US" dirty="0" err="1" smtClean="0"/>
              <a:t>ሁኔታ</a:t>
            </a:r>
            <a:r>
              <a:rPr lang="en-US" dirty="0" smtClean="0"/>
              <a:t> </a:t>
            </a:r>
            <a:r>
              <a:rPr lang="en-US" dirty="0" err="1" smtClean="0"/>
              <a:t>የመለያ</a:t>
            </a:r>
            <a:r>
              <a:rPr lang="en-US" dirty="0" smtClean="0"/>
              <a:t> </a:t>
            </a:r>
            <a:r>
              <a:rPr lang="en-US" dirty="0" err="1" smtClean="0"/>
              <a:t>ልብስ</a:t>
            </a:r>
            <a:r>
              <a:rPr lang="en-US" dirty="0" smtClean="0"/>
              <a:t> (</a:t>
            </a:r>
            <a:r>
              <a:rPr lang="en-US" dirty="0" err="1" smtClean="0"/>
              <a:t>ዩኒፎርም</a:t>
            </a:r>
            <a:r>
              <a:rPr lang="en-US" dirty="0" smtClean="0"/>
              <a:t>) </a:t>
            </a:r>
            <a:r>
              <a:rPr lang="en-US" dirty="0" err="1" smtClean="0"/>
              <a:t>እንዲዘጋጅላቸው</a:t>
            </a:r>
            <a:r>
              <a:rPr lang="en-US" dirty="0" smtClean="0"/>
              <a:t> </a:t>
            </a:r>
            <a:r>
              <a:rPr lang="en-US" dirty="0" err="1" smtClean="0"/>
              <a:t>ያደርጋል</a:t>
            </a:r>
            <a:r>
              <a:rPr lang="en-US" dirty="0" smtClean="0"/>
              <a:t>፡፡</a:t>
            </a:r>
          </a:p>
          <a:p>
            <a:pPr lvl="0" algn="just">
              <a:lnSpc>
                <a:spcPct val="170000"/>
              </a:lnSpc>
            </a:pPr>
            <a:r>
              <a:rPr lang="en-US" dirty="0" err="1" smtClean="0"/>
              <a:t>በሰበካ</a:t>
            </a:r>
            <a:r>
              <a:rPr lang="en-US" dirty="0" smtClean="0"/>
              <a:t> </a:t>
            </a:r>
            <a:r>
              <a:rPr lang="en-US" dirty="0" err="1" smtClean="0"/>
              <a:t>ጉባኤ</a:t>
            </a:r>
            <a:r>
              <a:rPr lang="en-US" dirty="0" smtClean="0"/>
              <a:t> </a:t>
            </a:r>
            <a:r>
              <a:rPr lang="en-US" dirty="0" err="1" smtClean="0"/>
              <a:t>ወይም</a:t>
            </a:r>
            <a:r>
              <a:rPr lang="en-US" dirty="0" smtClean="0"/>
              <a:t> </a:t>
            </a:r>
            <a:r>
              <a:rPr lang="en-US" dirty="0" err="1" smtClean="0"/>
              <a:t>ከዚያ</a:t>
            </a:r>
            <a:r>
              <a:rPr lang="en-US" dirty="0" smtClean="0"/>
              <a:t> </a:t>
            </a:r>
            <a:r>
              <a:rPr lang="en-US" dirty="0" err="1" smtClean="0"/>
              <a:t>በላይ</a:t>
            </a:r>
            <a:r>
              <a:rPr lang="en-US" dirty="0" smtClean="0"/>
              <a:t> </a:t>
            </a:r>
            <a:r>
              <a:rPr lang="en-US" dirty="0" err="1" smtClean="0"/>
              <a:t>በሆነ</a:t>
            </a:r>
            <a:r>
              <a:rPr lang="en-US" dirty="0" smtClean="0"/>
              <a:t> </a:t>
            </a:r>
            <a:r>
              <a:rPr lang="en-US" dirty="0" err="1" smtClean="0"/>
              <a:t>አካል</a:t>
            </a:r>
            <a:r>
              <a:rPr lang="en-US" dirty="0" smtClean="0"/>
              <a:t> </a:t>
            </a:r>
            <a:r>
              <a:rPr lang="en-US" dirty="0" err="1" smtClean="0"/>
              <a:t>ካልታወቀና</a:t>
            </a:r>
            <a:r>
              <a:rPr lang="en-US" dirty="0" smtClean="0"/>
              <a:t> </a:t>
            </a:r>
            <a:r>
              <a:rPr lang="en-US" dirty="0" err="1" smtClean="0"/>
              <a:t>በጽሑፍ</a:t>
            </a:r>
            <a:r>
              <a:rPr lang="en-US" dirty="0" smtClean="0"/>
              <a:t> </a:t>
            </a:r>
            <a:r>
              <a:rPr lang="en-US" dirty="0" err="1" smtClean="0"/>
              <a:t>ካልተፈቀደ</a:t>
            </a:r>
            <a:r>
              <a:rPr lang="en-US" dirty="0" smtClean="0"/>
              <a:t> </a:t>
            </a:r>
            <a:r>
              <a:rPr lang="en-US" dirty="0" err="1" smtClean="0"/>
              <a:t>በስተቀር</a:t>
            </a:r>
            <a:r>
              <a:rPr lang="en-US" dirty="0" smtClean="0"/>
              <a:t> </a:t>
            </a:r>
            <a:r>
              <a:rPr lang="en-US" dirty="0" err="1" smtClean="0"/>
              <a:t>በሰንበት</a:t>
            </a:r>
            <a:r>
              <a:rPr lang="en-US" dirty="0" smtClean="0"/>
              <a:t> ት/</a:t>
            </a:r>
            <a:r>
              <a:rPr lang="en-US" dirty="0" err="1" smtClean="0"/>
              <a:t>ቤት</a:t>
            </a:r>
            <a:r>
              <a:rPr lang="en-US" dirty="0" smtClean="0"/>
              <a:t> </a:t>
            </a:r>
            <a:r>
              <a:rPr lang="en-US" dirty="0" err="1" smtClean="0"/>
              <a:t>ስም</a:t>
            </a:r>
            <a:r>
              <a:rPr lang="en-US" dirty="0" smtClean="0"/>
              <a:t> </a:t>
            </a:r>
            <a:r>
              <a:rPr lang="en-US" dirty="0" err="1" smtClean="0"/>
              <a:t>የአዳር</a:t>
            </a:r>
            <a:r>
              <a:rPr lang="en-US" dirty="0" smtClean="0"/>
              <a:t> </a:t>
            </a:r>
            <a:r>
              <a:rPr lang="en-US" dirty="0" err="1" smtClean="0"/>
              <a:t>መርሐ</a:t>
            </a:r>
            <a:r>
              <a:rPr lang="en-US" dirty="0" smtClean="0"/>
              <a:t> </a:t>
            </a:r>
            <a:r>
              <a:rPr lang="en-US" dirty="0" err="1" smtClean="0"/>
              <a:t>ግብር</a:t>
            </a:r>
            <a:r>
              <a:rPr lang="en-US" dirty="0" smtClean="0"/>
              <a:t> </a:t>
            </a:r>
            <a:r>
              <a:rPr lang="en-US" dirty="0" err="1" smtClean="0"/>
              <a:t>እንዳይደረግ</a:t>
            </a:r>
            <a:r>
              <a:rPr lang="en-US" dirty="0" smtClean="0"/>
              <a:t> </a:t>
            </a:r>
            <a:r>
              <a:rPr lang="en-US" dirty="0" err="1" smtClean="0"/>
              <a:t>በጥብቅ</a:t>
            </a:r>
            <a:r>
              <a:rPr lang="en-US" dirty="0" smtClean="0"/>
              <a:t> </a:t>
            </a:r>
            <a:r>
              <a:rPr lang="en-US" dirty="0" err="1" smtClean="0"/>
              <a:t>የቆጣጠራል</a:t>
            </a:r>
            <a:r>
              <a:rPr lang="en-US" dirty="0" smtClean="0"/>
              <a:t>፡፡</a:t>
            </a:r>
          </a:p>
          <a:p>
            <a:pPr lvl="0" algn="just">
              <a:lnSpc>
                <a:spcPct val="170000"/>
              </a:lnSpc>
            </a:pPr>
            <a:r>
              <a:rPr lang="en-US" dirty="0" err="1" smtClean="0"/>
              <a:t>ከስብከተ</a:t>
            </a:r>
            <a:r>
              <a:rPr lang="en-US" dirty="0" smtClean="0"/>
              <a:t> </a:t>
            </a:r>
            <a:r>
              <a:rPr lang="en-US" dirty="0" err="1" smtClean="0"/>
              <a:t>ወንጌልና</a:t>
            </a:r>
            <a:r>
              <a:rPr lang="en-US" dirty="0" smtClean="0"/>
              <a:t> </a:t>
            </a:r>
            <a:r>
              <a:rPr lang="en-US" dirty="0" err="1" smtClean="0"/>
              <a:t>ከመንፈሳዊ</a:t>
            </a:r>
            <a:r>
              <a:rPr lang="en-US" dirty="0" smtClean="0"/>
              <a:t> ት/</a:t>
            </a:r>
            <a:r>
              <a:rPr lang="en-US" dirty="0" err="1" smtClean="0"/>
              <a:t>ቤት</a:t>
            </a:r>
            <a:r>
              <a:rPr lang="en-US" dirty="0" smtClean="0"/>
              <a:t> </a:t>
            </a:r>
            <a:r>
              <a:rPr lang="en-US" dirty="0" err="1" smtClean="0"/>
              <a:t>ክፍሎች</a:t>
            </a:r>
            <a:r>
              <a:rPr lang="en-US" dirty="0" smtClean="0"/>
              <a:t> </a:t>
            </a:r>
            <a:r>
              <a:rPr lang="en-US" dirty="0" err="1" smtClean="0"/>
              <a:t>ጋር</a:t>
            </a:r>
            <a:r>
              <a:rPr lang="en-US" dirty="0" smtClean="0"/>
              <a:t> </a:t>
            </a:r>
            <a:r>
              <a:rPr lang="en-US" dirty="0" err="1" smtClean="0"/>
              <a:t>በመተባበር</a:t>
            </a:r>
            <a:r>
              <a:rPr lang="en-US" dirty="0" smtClean="0"/>
              <a:t> </a:t>
            </a:r>
            <a:r>
              <a:rPr lang="en-US" dirty="0" err="1" smtClean="0"/>
              <a:t>መምህራንን</a:t>
            </a:r>
            <a:r>
              <a:rPr lang="en-US" dirty="0" smtClean="0"/>
              <a:t> </a:t>
            </a:r>
            <a:r>
              <a:rPr lang="en-US" dirty="0" err="1" smtClean="0"/>
              <a:t>እየጋበዘ</a:t>
            </a:r>
            <a:r>
              <a:rPr lang="en-US" dirty="0" smtClean="0"/>
              <a:t> </a:t>
            </a:r>
            <a:r>
              <a:rPr lang="en-US" dirty="0" err="1" smtClean="0"/>
              <a:t>ለሰንበት</a:t>
            </a:r>
            <a:r>
              <a:rPr lang="en-US" dirty="0" smtClean="0"/>
              <a:t> ት/</a:t>
            </a:r>
            <a:r>
              <a:rPr lang="en-US" dirty="0" err="1" smtClean="0"/>
              <a:t>ቤት</a:t>
            </a:r>
            <a:r>
              <a:rPr lang="en-US" dirty="0" smtClean="0"/>
              <a:t> </a:t>
            </a:r>
            <a:r>
              <a:rPr lang="en-US" dirty="0" err="1" smtClean="0"/>
              <a:t>ተማሪዎች</a:t>
            </a:r>
            <a:r>
              <a:rPr lang="en-US" dirty="0" smtClean="0"/>
              <a:t> </a:t>
            </a:r>
            <a:r>
              <a:rPr lang="en-US" dirty="0" err="1" smtClean="0"/>
              <a:t>ብቃትና</a:t>
            </a:r>
            <a:r>
              <a:rPr lang="en-US" dirty="0" smtClean="0"/>
              <a:t> </a:t>
            </a:r>
            <a:r>
              <a:rPr lang="en-US" dirty="0" err="1" smtClean="0"/>
              <a:t>ጥራት</a:t>
            </a:r>
            <a:r>
              <a:rPr lang="en-US" dirty="0" smtClean="0"/>
              <a:t> </a:t>
            </a:r>
            <a:r>
              <a:rPr lang="en-US" dirty="0" err="1" smtClean="0"/>
              <a:t>ያለው</a:t>
            </a:r>
            <a:r>
              <a:rPr lang="en-US" dirty="0" smtClean="0"/>
              <a:t> </a:t>
            </a:r>
            <a:r>
              <a:rPr lang="en-US" dirty="0" err="1" smtClean="0"/>
              <a:t>ትምህርት</a:t>
            </a:r>
            <a:r>
              <a:rPr lang="en-US" dirty="0" smtClean="0"/>
              <a:t> </a:t>
            </a:r>
            <a:r>
              <a:rPr lang="en-US" dirty="0" err="1" smtClean="0"/>
              <a:t>እንደሰጣቸው</a:t>
            </a:r>
            <a:r>
              <a:rPr lang="en-US" dirty="0" smtClean="0"/>
              <a:t> </a:t>
            </a:r>
            <a:r>
              <a:rPr lang="en-US" dirty="0" err="1" smtClean="0"/>
              <a:t>ያደርጋል</a:t>
            </a:r>
            <a:r>
              <a:rPr lang="en-US" dirty="0" smtClean="0"/>
              <a:t>፡፡</a:t>
            </a:r>
            <a:endParaRPr lang="en-US" dirty="0"/>
          </a:p>
        </p:txBody>
      </p:sp>
    </p:spTree>
    <p:extLst>
      <p:ext uri="{BB962C8B-B14F-4D97-AF65-F5344CB8AC3E}">
        <p14:creationId xmlns:p14="http://schemas.microsoft.com/office/powerpoint/2010/main" val="25307242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fontScale="62500" lnSpcReduction="20000"/>
          </a:bodyPr>
          <a:lstStyle/>
          <a:p>
            <a:pPr algn="ctr">
              <a:lnSpc>
                <a:spcPct val="170000"/>
              </a:lnSpc>
              <a:buNone/>
            </a:pPr>
            <a:r>
              <a:rPr lang="en-US" b="1" dirty="0" err="1">
                <a:solidFill>
                  <a:srgbClr val="00B0F0"/>
                </a:solidFill>
              </a:rPr>
              <a:t>የዕቅድና</a:t>
            </a:r>
            <a:r>
              <a:rPr lang="en-US" b="1" dirty="0">
                <a:solidFill>
                  <a:srgbClr val="00B0F0"/>
                </a:solidFill>
              </a:rPr>
              <a:t> </a:t>
            </a:r>
            <a:r>
              <a:rPr lang="en-US" b="1" dirty="0" err="1">
                <a:solidFill>
                  <a:srgbClr val="00B0F0"/>
                </a:solidFill>
              </a:rPr>
              <a:t>ልማት</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70000"/>
              </a:lnSpc>
            </a:pPr>
            <a:r>
              <a:rPr lang="en-US" dirty="0" err="1"/>
              <a:t>ያጭርና</a:t>
            </a:r>
            <a:r>
              <a:rPr lang="en-US" dirty="0"/>
              <a:t> </a:t>
            </a:r>
            <a:r>
              <a:rPr lang="en-US" dirty="0" err="1"/>
              <a:t>የረጅም</a:t>
            </a:r>
            <a:r>
              <a:rPr lang="en-US" dirty="0"/>
              <a:t> </a:t>
            </a:r>
            <a:r>
              <a:rPr lang="en-US" dirty="0" err="1"/>
              <a:t>ጊዜ</a:t>
            </a:r>
            <a:r>
              <a:rPr lang="en-US" dirty="0"/>
              <a:t> </a:t>
            </a:r>
            <a:r>
              <a:rPr lang="en-US" dirty="0" err="1"/>
              <a:t>ዕቅድ</a:t>
            </a:r>
            <a:r>
              <a:rPr lang="en-US" dirty="0"/>
              <a:t> </a:t>
            </a:r>
            <a:r>
              <a:rPr lang="en-US" dirty="0" err="1"/>
              <a:t>በማውጣት</a:t>
            </a:r>
            <a:r>
              <a:rPr lang="en-US" dirty="0"/>
              <a:t> </a:t>
            </a:r>
            <a:r>
              <a:rPr lang="en-US" dirty="0" err="1"/>
              <a:t>ልዩ</a:t>
            </a:r>
            <a:r>
              <a:rPr lang="en-US" dirty="0"/>
              <a:t> </a:t>
            </a:r>
            <a:r>
              <a:rPr lang="en-US" dirty="0" err="1"/>
              <a:t>ልዩ</a:t>
            </a:r>
            <a:r>
              <a:rPr lang="en-US" dirty="0"/>
              <a:t> </a:t>
            </a:r>
            <a:r>
              <a:rPr lang="en-US" dirty="0" err="1"/>
              <a:t>የሥራ</a:t>
            </a:r>
            <a:r>
              <a:rPr lang="en-US" dirty="0"/>
              <a:t> </a:t>
            </a:r>
            <a:r>
              <a:rPr lang="en-US" dirty="0" err="1"/>
              <a:t>ዕቅዶች</a:t>
            </a:r>
            <a:r>
              <a:rPr lang="en-US" dirty="0"/>
              <a:t> </a:t>
            </a:r>
            <a:r>
              <a:rPr lang="en-US" dirty="0" err="1"/>
              <a:t>ማስፈጸሚያ</a:t>
            </a:r>
            <a:r>
              <a:rPr lang="en-US" dirty="0"/>
              <a:t> </a:t>
            </a:r>
            <a:r>
              <a:rPr lang="en-US" dirty="0" err="1"/>
              <a:t>የገንዘብ</a:t>
            </a:r>
            <a:r>
              <a:rPr lang="en-US" dirty="0"/>
              <a:t>፣ </a:t>
            </a:r>
            <a:r>
              <a:rPr lang="en-US" dirty="0" err="1"/>
              <a:t>የዕቃ</a:t>
            </a:r>
            <a:r>
              <a:rPr lang="en-US" dirty="0"/>
              <a:t>፣ </a:t>
            </a:r>
            <a:r>
              <a:rPr lang="en-US" dirty="0" err="1"/>
              <a:t>የዕውቀትና</a:t>
            </a:r>
            <a:r>
              <a:rPr lang="en-US" dirty="0"/>
              <a:t> </a:t>
            </a:r>
            <a:r>
              <a:rPr lang="en-US" dirty="0" err="1"/>
              <a:t>የጉልበት</a:t>
            </a:r>
            <a:r>
              <a:rPr lang="en-US" dirty="0"/>
              <a:t> </a:t>
            </a:r>
            <a:r>
              <a:rPr lang="en-US" dirty="0" err="1"/>
              <a:t>ርዳታና</a:t>
            </a:r>
            <a:r>
              <a:rPr lang="en-US" dirty="0"/>
              <a:t> </a:t>
            </a:r>
            <a:r>
              <a:rPr lang="en-US" dirty="0" err="1"/>
              <a:t>መዋጮ</a:t>
            </a:r>
            <a:r>
              <a:rPr lang="en-US" dirty="0"/>
              <a:t> </a:t>
            </a:r>
            <a:r>
              <a:rPr lang="en-US" dirty="0" err="1"/>
              <a:t>ከምእመናን</a:t>
            </a:r>
            <a:r>
              <a:rPr lang="en-US" dirty="0"/>
              <a:t> </a:t>
            </a:r>
            <a:r>
              <a:rPr lang="en-US" dirty="0" err="1"/>
              <a:t>ከልዩ</a:t>
            </a:r>
            <a:r>
              <a:rPr lang="en-US" dirty="0"/>
              <a:t> </a:t>
            </a:r>
            <a:r>
              <a:rPr lang="en-US" dirty="0" err="1"/>
              <a:t>ልዩ</a:t>
            </a:r>
            <a:r>
              <a:rPr lang="en-US" dirty="0"/>
              <a:t> </a:t>
            </a:r>
            <a:r>
              <a:rPr lang="en-US" dirty="0" err="1"/>
              <a:t>ማኅበርና</a:t>
            </a:r>
            <a:r>
              <a:rPr lang="en-US" dirty="0"/>
              <a:t> </a:t>
            </a:r>
            <a:r>
              <a:rPr lang="en-US" dirty="0" err="1"/>
              <a:t>ድርጅት</a:t>
            </a:r>
            <a:r>
              <a:rPr lang="en-US" dirty="0"/>
              <a:t> </a:t>
            </a:r>
            <a:r>
              <a:rPr lang="en-US" dirty="0" err="1"/>
              <a:t>ይጠይቃል</a:t>
            </a:r>
            <a:r>
              <a:rPr lang="en-US" dirty="0"/>
              <a:t>፡፡ </a:t>
            </a:r>
          </a:p>
          <a:p>
            <a:pPr lvl="0" algn="just">
              <a:lnSpc>
                <a:spcPct val="170000"/>
              </a:lnSpc>
            </a:pPr>
            <a:r>
              <a:rPr lang="en-US" dirty="0" err="1"/>
              <a:t>ለሰበካው</a:t>
            </a:r>
            <a:r>
              <a:rPr lang="en-US" dirty="0"/>
              <a:t> </a:t>
            </a:r>
            <a:r>
              <a:rPr lang="en-US" dirty="0" err="1"/>
              <a:t>የገቢ</a:t>
            </a:r>
            <a:r>
              <a:rPr lang="en-US" dirty="0"/>
              <a:t> </a:t>
            </a:r>
            <a:r>
              <a:rPr lang="en-US" dirty="0" err="1"/>
              <a:t>ምንጭ</a:t>
            </a:r>
            <a:r>
              <a:rPr lang="en-US" dirty="0"/>
              <a:t> </a:t>
            </a:r>
            <a:r>
              <a:rPr lang="en-US" dirty="0" err="1"/>
              <a:t>የሚገኝበትን</a:t>
            </a:r>
            <a:r>
              <a:rPr lang="en-US" dirty="0"/>
              <a:t> </a:t>
            </a:r>
            <a:r>
              <a:rPr lang="en-US" dirty="0" err="1"/>
              <a:t>ተስማሚ</a:t>
            </a:r>
            <a:r>
              <a:rPr lang="en-US" dirty="0"/>
              <a:t> </a:t>
            </a:r>
            <a:r>
              <a:rPr lang="en-US" dirty="0" err="1"/>
              <a:t>የሥራ</a:t>
            </a:r>
            <a:r>
              <a:rPr lang="en-US" dirty="0"/>
              <a:t> </a:t>
            </a:r>
            <a:r>
              <a:rPr lang="en-US" dirty="0" err="1"/>
              <a:t>መስክ</a:t>
            </a:r>
            <a:r>
              <a:rPr lang="en-US" dirty="0"/>
              <a:t> </a:t>
            </a:r>
            <a:r>
              <a:rPr lang="en-US" dirty="0" err="1"/>
              <a:t>ያዘጋጃል</a:t>
            </a:r>
            <a:r>
              <a:rPr lang="en-US" dirty="0"/>
              <a:t> </a:t>
            </a:r>
            <a:r>
              <a:rPr lang="en-US" dirty="0" err="1"/>
              <a:t>እንዲሁም</a:t>
            </a:r>
            <a:r>
              <a:rPr lang="en-US" dirty="0"/>
              <a:t> </a:t>
            </a:r>
            <a:r>
              <a:rPr lang="en-US" dirty="0" err="1"/>
              <a:t>ለንዋየ</a:t>
            </a:r>
            <a:r>
              <a:rPr lang="en-US" dirty="0"/>
              <a:t> </a:t>
            </a:r>
            <a:r>
              <a:rPr lang="en-US" dirty="0" err="1"/>
              <a:t>ቅድሳት</a:t>
            </a:r>
            <a:r>
              <a:rPr lang="en-US" dirty="0"/>
              <a:t>፣ </a:t>
            </a:r>
            <a:r>
              <a:rPr lang="en-US" dirty="0" err="1"/>
              <a:t>ለመጻሕፍት</a:t>
            </a:r>
            <a:r>
              <a:rPr lang="en-US" dirty="0"/>
              <a:t>፣ </a:t>
            </a:r>
            <a:r>
              <a:rPr lang="en-US" dirty="0" err="1"/>
              <a:t>ለአልባሳትና</a:t>
            </a:r>
            <a:r>
              <a:rPr lang="en-US" dirty="0"/>
              <a:t> </a:t>
            </a:r>
            <a:r>
              <a:rPr lang="en-US" dirty="0" err="1"/>
              <a:t>ለሌላም</a:t>
            </a:r>
            <a:r>
              <a:rPr lang="en-US" dirty="0"/>
              <a:t> </a:t>
            </a:r>
            <a:r>
              <a:rPr lang="en-US" dirty="0" err="1"/>
              <a:t>የቤተ</a:t>
            </a:r>
            <a:r>
              <a:rPr lang="en-US" dirty="0"/>
              <a:t> </a:t>
            </a:r>
            <a:r>
              <a:rPr lang="en-US" dirty="0" err="1"/>
              <a:t>ክርስቲያን</a:t>
            </a:r>
            <a:r>
              <a:rPr lang="en-US" dirty="0"/>
              <a:t> </a:t>
            </a:r>
            <a:r>
              <a:rPr lang="en-US" dirty="0" err="1"/>
              <a:t>አገልግሎት</a:t>
            </a:r>
            <a:r>
              <a:rPr lang="en-US" dirty="0"/>
              <a:t> </a:t>
            </a:r>
            <a:r>
              <a:rPr lang="en-US" dirty="0" err="1"/>
              <a:t>የሚውልና</a:t>
            </a:r>
            <a:r>
              <a:rPr lang="en-US" dirty="0"/>
              <a:t> </a:t>
            </a:r>
            <a:r>
              <a:rPr lang="en-US" dirty="0" err="1"/>
              <a:t>ለገበያ</a:t>
            </a:r>
            <a:r>
              <a:rPr lang="en-US" dirty="0"/>
              <a:t> </a:t>
            </a:r>
            <a:r>
              <a:rPr lang="en-US" dirty="0" err="1"/>
              <a:t>የሚቀርብ</a:t>
            </a:r>
            <a:r>
              <a:rPr lang="en-US" dirty="0"/>
              <a:t> </a:t>
            </a:r>
            <a:r>
              <a:rPr lang="en-US" dirty="0" err="1"/>
              <a:t>የቅርፃ</a:t>
            </a:r>
            <a:r>
              <a:rPr lang="en-US" dirty="0"/>
              <a:t> </a:t>
            </a:r>
            <a:r>
              <a:rPr lang="en-US" dirty="0" err="1"/>
              <a:t>ቅርፅና</a:t>
            </a:r>
            <a:r>
              <a:rPr lang="en-US" dirty="0"/>
              <a:t> </a:t>
            </a:r>
            <a:r>
              <a:rPr lang="en-US" dirty="0" err="1"/>
              <a:t>የተግባረ</a:t>
            </a:r>
            <a:r>
              <a:rPr lang="en-US" dirty="0"/>
              <a:t> </a:t>
            </a:r>
            <a:r>
              <a:rPr lang="en-US" dirty="0" err="1"/>
              <a:t>ዕድ</a:t>
            </a:r>
            <a:r>
              <a:rPr lang="en-US" dirty="0"/>
              <a:t> </a:t>
            </a:r>
            <a:r>
              <a:rPr lang="en-US" dirty="0" err="1"/>
              <a:t>ሥራ</a:t>
            </a:r>
            <a:r>
              <a:rPr lang="en-US" dirty="0"/>
              <a:t> </a:t>
            </a:r>
            <a:r>
              <a:rPr lang="en-US" dirty="0" err="1"/>
              <a:t>ያቋቁማል</a:t>
            </a:r>
            <a:r>
              <a:rPr lang="en-US" dirty="0"/>
              <a:t>፡፡</a:t>
            </a:r>
          </a:p>
          <a:p>
            <a:pPr algn="ctr">
              <a:lnSpc>
                <a:spcPct val="170000"/>
              </a:lnSpc>
              <a:buNone/>
            </a:pPr>
            <a:r>
              <a:rPr lang="en-US" b="1" dirty="0" err="1" smtClean="0">
                <a:solidFill>
                  <a:srgbClr val="00B0F0"/>
                </a:solidFill>
              </a:rPr>
              <a:t>የምግባረ</a:t>
            </a:r>
            <a:r>
              <a:rPr lang="en-US" b="1" dirty="0" smtClean="0">
                <a:solidFill>
                  <a:srgbClr val="00B0F0"/>
                </a:solidFill>
              </a:rPr>
              <a:t> </a:t>
            </a:r>
            <a:r>
              <a:rPr lang="en-US" b="1" dirty="0" err="1">
                <a:solidFill>
                  <a:srgbClr val="00B0F0"/>
                </a:solidFill>
              </a:rPr>
              <a:t>ሠናይ</a:t>
            </a:r>
            <a:r>
              <a:rPr lang="en-US" b="1" dirty="0">
                <a:solidFill>
                  <a:srgbClr val="00B0F0"/>
                </a:solidFill>
              </a:rPr>
              <a:t> /</a:t>
            </a:r>
            <a:r>
              <a:rPr lang="en-US" b="1" dirty="0" err="1">
                <a:solidFill>
                  <a:srgbClr val="00B0F0"/>
                </a:solidFill>
              </a:rPr>
              <a:t>በጐ</a:t>
            </a:r>
            <a:r>
              <a:rPr lang="en-US" b="1" dirty="0">
                <a:solidFill>
                  <a:srgbClr val="00B0F0"/>
                </a:solidFill>
              </a:rPr>
              <a:t> </a:t>
            </a:r>
            <a:r>
              <a:rPr lang="en-US" b="1" dirty="0" err="1">
                <a:solidFill>
                  <a:srgbClr val="00B0F0"/>
                </a:solidFill>
              </a:rPr>
              <a:t>አድራጐት</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70000"/>
              </a:lnSpc>
            </a:pPr>
            <a:r>
              <a:rPr lang="en-US" dirty="0" err="1"/>
              <a:t>ይህ</a:t>
            </a:r>
            <a:r>
              <a:rPr lang="en-US" dirty="0"/>
              <a:t> </a:t>
            </a:r>
            <a:r>
              <a:rPr lang="en-US" dirty="0" err="1"/>
              <a:t>ክፍል</a:t>
            </a:r>
            <a:r>
              <a:rPr lang="en-US" dirty="0"/>
              <a:t> </a:t>
            </a:r>
            <a:r>
              <a:rPr lang="en-US" dirty="0" err="1"/>
              <a:t>በአጥቢያ</a:t>
            </a:r>
            <a:r>
              <a:rPr lang="en-US" dirty="0"/>
              <a:t> </a:t>
            </a:r>
            <a:r>
              <a:rPr lang="en-US" dirty="0" err="1"/>
              <a:t>ቤተ</a:t>
            </a:r>
            <a:r>
              <a:rPr lang="en-US" dirty="0"/>
              <a:t> </a:t>
            </a:r>
            <a:r>
              <a:rPr lang="en-US" dirty="0" err="1"/>
              <a:t>ክርስቲያን</a:t>
            </a:r>
            <a:r>
              <a:rPr lang="en-US" dirty="0"/>
              <a:t> </a:t>
            </a:r>
            <a:r>
              <a:rPr lang="en-US" dirty="0" err="1"/>
              <a:t>የሚገኙትን</a:t>
            </a:r>
            <a:r>
              <a:rPr lang="en-US" dirty="0"/>
              <a:t> </a:t>
            </a:r>
            <a:r>
              <a:rPr lang="en-US" dirty="0" err="1"/>
              <a:t>የሰንበቴ</a:t>
            </a:r>
            <a:r>
              <a:rPr lang="en-US" dirty="0"/>
              <a:t>፣ </a:t>
            </a:r>
            <a:r>
              <a:rPr lang="en-US" dirty="0" err="1"/>
              <a:t>የዕድርና</a:t>
            </a:r>
            <a:r>
              <a:rPr lang="en-US" dirty="0"/>
              <a:t> </a:t>
            </a:r>
            <a:r>
              <a:rPr lang="en-US" dirty="0" err="1"/>
              <a:t>የልዩ</a:t>
            </a:r>
            <a:r>
              <a:rPr lang="en-US" dirty="0"/>
              <a:t> </a:t>
            </a:r>
            <a:r>
              <a:rPr lang="en-US" dirty="0" err="1"/>
              <a:t>ልዩ</a:t>
            </a:r>
            <a:r>
              <a:rPr lang="en-US" dirty="0"/>
              <a:t> </a:t>
            </a:r>
            <a:r>
              <a:rPr lang="en-US" dirty="0" err="1"/>
              <a:t>ምግባረ</a:t>
            </a:r>
            <a:r>
              <a:rPr lang="en-US" dirty="0"/>
              <a:t> </a:t>
            </a:r>
            <a:r>
              <a:rPr lang="en-US" dirty="0" err="1"/>
              <a:t>ሠናይ</a:t>
            </a:r>
            <a:r>
              <a:rPr lang="en-US" dirty="0"/>
              <a:t> </a:t>
            </a:r>
            <a:r>
              <a:rPr lang="en-US" dirty="0" err="1"/>
              <a:t>ማኅበራትን</a:t>
            </a:r>
            <a:r>
              <a:rPr lang="en-US" dirty="0"/>
              <a:t> </a:t>
            </a:r>
            <a:r>
              <a:rPr lang="en-US" dirty="0" err="1"/>
              <a:t>እንዲሁም</a:t>
            </a:r>
            <a:r>
              <a:rPr lang="en-US" dirty="0"/>
              <a:t> </a:t>
            </a:r>
            <a:r>
              <a:rPr lang="en-US" dirty="0" err="1"/>
              <a:t>በጉ</a:t>
            </a:r>
            <a:r>
              <a:rPr lang="en-US" dirty="0"/>
              <a:t> </a:t>
            </a:r>
            <a:r>
              <a:rPr lang="en-US" dirty="0" err="1"/>
              <a:t>አድራጊዎች</a:t>
            </a:r>
            <a:r>
              <a:rPr lang="en-US" dirty="0"/>
              <a:t> </a:t>
            </a:r>
            <a:r>
              <a:rPr lang="en-US" dirty="0" err="1"/>
              <a:t>ግለስባችን</a:t>
            </a:r>
            <a:r>
              <a:rPr lang="en-US" dirty="0"/>
              <a:t> </a:t>
            </a:r>
            <a:r>
              <a:rPr lang="en-US" dirty="0" err="1"/>
              <a:t>በማስተባበር</a:t>
            </a:r>
            <a:r>
              <a:rPr lang="en-US" dirty="0"/>
              <a:t> </a:t>
            </a:r>
            <a:r>
              <a:rPr lang="en-US" dirty="0" err="1"/>
              <a:t>አሳዳጊ</a:t>
            </a:r>
            <a:r>
              <a:rPr lang="en-US" dirty="0"/>
              <a:t> </a:t>
            </a:r>
            <a:r>
              <a:rPr lang="en-US" dirty="0" err="1"/>
              <a:t>ያጡ</a:t>
            </a:r>
            <a:r>
              <a:rPr lang="en-US" dirty="0"/>
              <a:t> </a:t>
            </a:r>
            <a:r>
              <a:rPr lang="en-US" dirty="0" err="1"/>
              <a:t>ሕፃናትን</a:t>
            </a:r>
            <a:r>
              <a:rPr lang="en-US" dirty="0"/>
              <a:t> </a:t>
            </a:r>
            <a:r>
              <a:rPr lang="en-US" dirty="0" err="1"/>
              <a:t>ጧሪ</a:t>
            </a:r>
            <a:r>
              <a:rPr lang="en-US" dirty="0"/>
              <a:t> </a:t>
            </a:r>
            <a:r>
              <a:rPr lang="en-US" dirty="0" err="1"/>
              <a:t>ቀበሪ</a:t>
            </a:r>
            <a:r>
              <a:rPr lang="en-US" dirty="0"/>
              <a:t> </a:t>
            </a:r>
            <a:r>
              <a:rPr lang="en-US" dirty="0" err="1"/>
              <a:t>የሌላቸውን</a:t>
            </a:r>
            <a:r>
              <a:rPr lang="en-US" dirty="0"/>
              <a:t> </a:t>
            </a:r>
            <a:r>
              <a:rPr lang="en-US" dirty="0" err="1"/>
              <a:t>ሽማግሌዎችና</a:t>
            </a:r>
            <a:r>
              <a:rPr lang="en-US" dirty="0"/>
              <a:t> </a:t>
            </a:r>
            <a:r>
              <a:rPr lang="en-US" dirty="0" err="1"/>
              <a:t>አሮጊቶችን</a:t>
            </a:r>
            <a:r>
              <a:rPr lang="en-US" dirty="0"/>
              <a:t> </a:t>
            </a:r>
            <a:r>
              <a:rPr lang="en-US" dirty="0" err="1"/>
              <a:t>ድሆችንና</a:t>
            </a:r>
            <a:r>
              <a:rPr lang="en-US" dirty="0"/>
              <a:t> </a:t>
            </a:r>
            <a:r>
              <a:rPr lang="en-US" dirty="0" err="1"/>
              <a:t>ችግሬኞችን</a:t>
            </a:r>
            <a:r>
              <a:rPr lang="en-US" dirty="0"/>
              <a:t> </a:t>
            </a:r>
            <a:r>
              <a:rPr lang="en-US" dirty="0" err="1"/>
              <a:t>የሚረዳ</a:t>
            </a:r>
            <a:r>
              <a:rPr lang="en-US" dirty="0"/>
              <a:t> </a:t>
            </a:r>
            <a:r>
              <a:rPr lang="en-US" dirty="0" err="1"/>
              <a:t>ክፍል</a:t>
            </a:r>
            <a:r>
              <a:rPr lang="en-US" dirty="0"/>
              <a:t> </a:t>
            </a:r>
            <a:r>
              <a:rPr lang="en-US" dirty="0" err="1"/>
              <a:t>ነው</a:t>
            </a:r>
            <a:r>
              <a:rPr lang="en-US" dirty="0"/>
              <a:t>፡፡</a:t>
            </a:r>
          </a:p>
          <a:p>
            <a:pPr lvl="0" algn="just">
              <a:lnSpc>
                <a:spcPct val="170000"/>
              </a:lnSpc>
            </a:pPr>
            <a:r>
              <a:rPr lang="en-US" dirty="0" err="1"/>
              <a:t>በሰበካው</a:t>
            </a:r>
            <a:r>
              <a:rPr lang="en-US" dirty="0"/>
              <a:t> </a:t>
            </a:r>
            <a:r>
              <a:rPr lang="en-US" dirty="0" err="1"/>
              <a:t>ያሉት</a:t>
            </a:r>
            <a:r>
              <a:rPr lang="en-US" dirty="0"/>
              <a:t> </a:t>
            </a:r>
            <a:r>
              <a:rPr lang="en-US" dirty="0" err="1"/>
              <a:t>ችግረኞች</a:t>
            </a:r>
            <a:r>
              <a:rPr lang="en-US" dirty="0"/>
              <a:t> </a:t>
            </a:r>
            <a:r>
              <a:rPr lang="en-US" dirty="0" err="1"/>
              <a:t>በተደራደጀ</a:t>
            </a:r>
            <a:r>
              <a:rPr lang="en-US" dirty="0"/>
              <a:t> </a:t>
            </a:r>
            <a:r>
              <a:rPr lang="en-US" dirty="0" err="1"/>
              <a:t>አቋም</a:t>
            </a:r>
            <a:r>
              <a:rPr lang="en-US" dirty="0"/>
              <a:t> </a:t>
            </a:r>
            <a:r>
              <a:rPr lang="en-US" dirty="0" err="1"/>
              <a:t>የሚረዱበትንና</a:t>
            </a:r>
            <a:r>
              <a:rPr lang="en-US" dirty="0"/>
              <a:t> </a:t>
            </a:r>
            <a:r>
              <a:rPr lang="en-US" dirty="0" err="1"/>
              <a:t>ራሳቸውን</a:t>
            </a:r>
            <a:r>
              <a:rPr lang="en-US" dirty="0"/>
              <a:t> </a:t>
            </a:r>
            <a:r>
              <a:rPr lang="en-US" dirty="0" err="1"/>
              <a:t>የሚችሉበትን</a:t>
            </a:r>
            <a:r>
              <a:rPr lang="en-US" dirty="0"/>
              <a:t> </a:t>
            </a:r>
            <a:r>
              <a:rPr lang="en-US" dirty="0" err="1"/>
              <a:t>መንገድ</a:t>
            </a:r>
            <a:r>
              <a:rPr lang="en-US" dirty="0"/>
              <a:t> </a:t>
            </a:r>
            <a:r>
              <a:rPr lang="en-US" dirty="0" err="1"/>
              <a:t>ለመፈለግ</a:t>
            </a:r>
            <a:r>
              <a:rPr lang="en-US" dirty="0"/>
              <a:t> </a:t>
            </a:r>
            <a:r>
              <a:rPr lang="en-US" dirty="0" err="1"/>
              <a:t>መንግሥታዊና</a:t>
            </a:r>
            <a:r>
              <a:rPr lang="en-US" dirty="0"/>
              <a:t> </a:t>
            </a:r>
            <a:r>
              <a:rPr lang="en-US" dirty="0" err="1"/>
              <a:t>መንግሥታዊ</a:t>
            </a:r>
            <a:r>
              <a:rPr lang="en-US" dirty="0"/>
              <a:t> </a:t>
            </a:r>
            <a:r>
              <a:rPr lang="en-US" dirty="0" err="1"/>
              <a:t>ያልሆኑ</a:t>
            </a:r>
            <a:r>
              <a:rPr lang="en-US" dirty="0"/>
              <a:t> </a:t>
            </a:r>
            <a:r>
              <a:rPr lang="en-US" dirty="0" err="1"/>
              <a:t>ድርጅቶችን</a:t>
            </a:r>
            <a:r>
              <a:rPr lang="en-US" dirty="0"/>
              <a:t> </a:t>
            </a:r>
            <a:r>
              <a:rPr lang="en-US" dirty="0" err="1"/>
              <a:t>እያስተባበረ</a:t>
            </a:r>
            <a:r>
              <a:rPr lang="en-US" dirty="0"/>
              <a:t> </a:t>
            </a:r>
            <a:r>
              <a:rPr lang="en-US" dirty="0" err="1"/>
              <a:t>ይሠራል</a:t>
            </a:r>
            <a:r>
              <a:rPr lang="en-US" dirty="0" smtClean="0"/>
              <a:t>፡፡</a:t>
            </a:r>
            <a:endParaRPr lang="en-US" dirty="0"/>
          </a:p>
        </p:txBody>
      </p:sp>
    </p:spTree>
    <p:extLst>
      <p:ext uri="{BB962C8B-B14F-4D97-AF65-F5344CB8AC3E}">
        <p14:creationId xmlns:p14="http://schemas.microsoft.com/office/powerpoint/2010/main" val="1479052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algn="ctr">
              <a:lnSpc>
                <a:spcPct val="160000"/>
              </a:lnSpc>
              <a:buNone/>
            </a:pPr>
            <a:r>
              <a:rPr lang="en-US" b="1" dirty="0" err="1">
                <a:solidFill>
                  <a:srgbClr val="00B0F0"/>
                </a:solidFill>
              </a:rPr>
              <a:t>የሕግና</a:t>
            </a:r>
            <a:r>
              <a:rPr lang="en-US" b="1" dirty="0">
                <a:solidFill>
                  <a:srgbClr val="00B0F0"/>
                </a:solidFill>
              </a:rPr>
              <a:t> </a:t>
            </a:r>
            <a:r>
              <a:rPr lang="en-US" b="1" dirty="0" err="1">
                <a:solidFill>
                  <a:srgbClr val="00B0F0"/>
                </a:solidFill>
              </a:rPr>
              <a:t>ሥነ</a:t>
            </a:r>
            <a:r>
              <a:rPr lang="en-US" b="1" dirty="0">
                <a:solidFill>
                  <a:srgbClr val="00B0F0"/>
                </a:solidFill>
              </a:rPr>
              <a:t> </a:t>
            </a:r>
            <a:r>
              <a:rPr lang="en-US" b="1" dirty="0" err="1">
                <a:solidFill>
                  <a:srgbClr val="00B0F0"/>
                </a:solidFill>
              </a:rPr>
              <a:t>ሥርዐት</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60000"/>
              </a:lnSpc>
            </a:pPr>
            <a:r>
              <a:rPr lang="en-US" dirty="0" err="1"/>
              <a:t>በቅዱስ</a:t>
            </a:r>
            <a:r>
              <a:rPr lang="en-US" dirty="0"/>
              <a:t> </a:t>
            </a:r>
            <a:r>
              <a:rPr lang="en-US" dirty="0" err="1"/>
              <a:t>ሲኖዶስ</a:t>
            </a:r>
            <a:r>
              <a:rPr lang="en-US" dirty="0"/>
              <a:t> </a:t>
            </a:r>
            <a:r>
              <a:rPr lang="en-US" dirty="0" err="1"/>
              <a:t>የሚወጡት</a:t>
            </a:r>
            <a:r>
              <a:rPr lang="en-US" dirty="0"/>
              <a:t> </a:t>
            </a:r>
            <a:r>
              <a:rPr lang="en-US" dirty="0" err="1"/>
              <a:t>ድንጋጌዎች</a:t>
            </a:r>
            <a:r>
              <a:rPr lang="en-US" dirty="0"/>
              <a:t>፣ </a:t>
            </a:r>
            <a:r>
              <a:rPr lang="en-US" dirty="0" err="1"/>
              <a:t>በመንበረ</a:t>
            </a:r>
            <a:r>
              <a:rPr lang="en-US" dirty="0"/>
              <a:t> </a:t>
            </a:r>
            <a:r>
              <a:rPr lang="en-US" dirty="0" err="1"/>
              <a:t>ፓትሪያርክ</a:t>
            </a:r>
            <a:r>
              <a:rPr lang="en-US" dirty="0"/>
              <a:t> </a:t>
            </a:r>
            <a:r>
              <a:rPr lang="en-US" dirty="0" err="1"/>
              <a:t>አጠቃላይ</a:t>
            </a:r>
            <a:r>
              <a:rPr lang="en-US" dirty="0"/>
              <a:t> </a:t>
            </a:r>
            <a:r>
              <a:rPr lang="en-US" dirty="0" err="1"/>
              <a:t>ሰበካ</a:t>
            </a:r>
            <a:r>
              <a:rPr lang="en-US" dirty="0"/>
              <a:t> </a:t>
            </a:r>
            <a:r>
              <a:rPr lang="en-US" dirty="0" err="1"/>
              <a:t>መንፈሳዊ</a:t>
            </a:r>
            <a:r>
              <a:rPr lang="en-US" dirty="0"/>
              <a:t> </a:t>
            </a:r>
            <a:r>
              <a:rPr lang="en-US" dirty="0" err="1"/>
              <a:t>ጉባኤ</a:t>
            </a:r>
            <a:r>
              <a:rPr lang="en-US" dirty="0"/>
              <a:t> </a:t>
            </a:r>
            <a:r>
              <a:rPr lang="en-US" dirty="0" err="1"/>
              <a:t>የሚወጡትን</a:t>
            </a:r>
            <a:r>
              <a:rPr lang="en-US" dirty="0"/>
              <a:t> </a:t>
            </a:r>
            <a:r>
              <a:rPr lang="en-US" dirty="0" err="1"/>
              <a:t>ውሳኔዎችና</a:t>
            </a:r>
            <a:r>
              <a:rPr lang="en-US" dirty="0"/>
              <a:t> </a:t>
            </a:r>
            <a:r>
              <a:rPr lang="en-US" dirty="0" err="1"/>
              <a:t>መመሪያዎች</a:t>
            </a:r>
            <a:r>
              <a:rPr lang="en-US" dirty="0"/>
              <a:t> </a:t>
            </a:r>
            <a:r>
              <a:rPr lang="en-US" dirty="0" err="1"/>
              <a:t>ለሰበካው</a:t>
            </a:r>
            <a:r>
              <a:rPr lang="en-US" dirty="0"/>
              <a:t> </a:t>
            </a:r>
            <a:r>
              <a:rPr lang="en-US" dirty="0" err="1"/>
              <a:t>ጉባኤ</a:t>
            </a:r>
            <a:r>
              <a:rPr lang="en-US" dirty="0"/>
              <a:t> </a:t>
            </a:r>
            <a:r>
              <a:rPr lang="en-US" dirty="0" err="1"/>
              <a:t>ኃላፊዎችና</a:t>
            </a:r>
            <a:r>
              <a:rPr lang="en-US" dirty="0"/>
              <a:t> </a:t>
            </a:r>
            <a:r>
              <a:rPr lang="en-US" dirty="0" err="1"/>
              <a:t>በጠቅላላው</a:t>
            </a:r>
            <a:r>
              <a:rPr lang="en-US" dirty="0"/>
              <a:t> </a:t>
            </a:r>
            <a:r>
              <a:rPr lang="en-US" dirty="0" err="1"/>
              <a:t>ለካህናትና</a:t>
            </a:r>
            <a:r>
              <a:rPr lang="en-US" dirty="0"/>
              <a:t> </a:t>
            </a:r>
            <a:r>
              <a:rPr lang="en-US" dirty="0" err="1"/>
              <a:t>ለምእመናን</a:t>
            </a:r>
            <a:r>
              <a:rPr lang="en-US" dirty="0"/>
              <a:t> </a:t>
            </a:r>
            <a:r>
              <a:rPr lang="en-US" dirty="0" err="1"/>
              <a:t>በቤተ</a:t>
            </a:r>
            <a:r>
              <a:rPr lang="en-US" dirty="0"/>
              <a:t> </a:t>
            </a:r>
            <a:r>
              <a:rPr lang="en-US" dirty="0" err="1"/>
              <a:t>ክርስቲያን</a:t>
            </a:r>
            <a:r>
              <a:rPr lang="en-US" dirty="0"/>
              <a:t> </a:t>
            </a:r>
            <a:r>
              <a:rPr lang="en-US" dirty="0" err="1"/>
              <a:t>ሕግና</a:t>
            </a:r>
            <a:r>
              <a:rPr lang="en-US" dirty="0"/>
              <a:t> </a:t>
            </a:r>
            <a:r>
              <a:rPr lang="en-US" dirty="0" err="1"/>
              <a:t>ሥርዓት</a:t>
            </a:r>
            <a:r>
              <a:rPr lang="en-US" dirty="0"/>
              <a:t> </a:t>
            </a:r>
            <a:r>
              <a:rPr lang="en-US" dirty="0" err="1"/>
              <a:t>መሠረት</a:t>
            </a:r>
            <a:r>
              <a:rPr lang="en-US" dirty="0"/>
              <a:t> </a:t>
            </a:r>
            <a:r>
              <a:rPr lang="en-US" dirty="0" err="1"/>
              <a:t>ሕጋዊ</a:t>
            </a:r>
            <a:r>
              <a:rPr lang="en-US" dirty="0"/>
              <a:t> </a:t>
            </a:r>
            <a:r>
              <a:rPr lang="en-US" dirty="0" err="1"/>
              <a:t>መመሪያና</a:t>
            </a:r>
            <a:r>
              <a:rPr lang="en-US" dirty="0"/>
              <a:t> </a:t>
            </a:r>
            <a:r>
              <a:rPr lang="en-US" dirty="0" err="1"/>
              <a:t>መግለጫ</a:t>
            </a:r>
            <a:r>
              <a:rPr lang="en-US" dirty="0"/>
              <a:t> </a:t>
            </a:r>
            <a:r>
              <a:rPr lang="en-US" dirty="0" err="1"/>
              <a:t>እየሰጠ</a:t>
            </a:r>
            <a:r>
              <a:rPr lang="en-US" dirty="0"/>
              <a:t> </a:t>
            </a:r>
            <a:r>
              <a:rPr lang="en-US" dirty="0" err="1"/>
              <a:t>እንዲያቁትና</a:t>
            </a:r>
            <a:r>
              <a:rPr lang="en-US" dirty="0"/>
              <a:t> </a:t>
            </a:r>
            <a:r>
              <a:rPr lang="en-US" dirty="0" err="1"/>
              <a:t>እንዲያጠኑት</a:t>
            </a:r>
            <a:r>
              <a:rPr lang="en-US" dirty="0"/>
              <a:t> </a:t>
            </a:r>
            <a:r>
              <a:rPr lang="en-US" dirty="0" err="1"/>
              <a:t>የማድረግ</a:t>
            </a:r>
            <a:r>
              <a:rPr lang="en-US" dirty="0"/>
              <a:t> </a:t>
            </a:r>
            <a:r>
              <a:rPr lang="en-US" dirty="0" err="1"/>
              <a:t>ሓላፊነት</a:t>
            </a:r>
            <a:r>
              <a:rPr lang="en-US" dirty="0"/>
              <a:t> </a:t>
            </a:r>
            <a:r>
              <a:rPr lang="en-US" dirty="0" err="1"/>
              <a:t>አለበት</a:t>
            </a:r>
            <a:r>
              <a:rPr lang="en-US" dirty="0"/>
              <a:t>፡፡</a:t>
            </a:r>
          </a:p>
          <a:p>
            <a:pPr lvl="0" algn="just">
              <a:lnSpc>
                <a:spcPct val="160000"/>
              </a:lnSpc>
            </a:pPr>
            <a:r>
              <a:rPr lang="en-US" dirty="0" err="1"/>
              <a:t>በሰበካው</a:t>
            </a:r>
            <a:r>
              <a:rPr lang="en-US" dirty="0"/>
              <a:t> </a:t>
            </a:r>
            <a:r>
              <a:rPr lang="en-US" dirty="0" err="1"/>
              <a:t>ውስጥ</a:t>
            </a:r>
            <a:r>
              <a:rPr lang="en-US" dirty="0"/>
              <a:t> </a:t>
            </a:r>
            <a:r>
              <a:rPr lang="en-US" dirty="0" err="1"/>
              <a:t>በካህናትም</a:t>
            </a:r>
            <a:r>
              <a:rPr lang="en-US" dirty="0"/>
              <a:t> </a:t>
            </a:r>
            <a:r>
              <a:rPr lang="en-US" dirty="0" err="1"/>
              <a:t>ሆነ</a:t>
            </a:r>
            <a:r>
              <a:rPr lang="en-US" dirty="0"/>
              <a:t> </a:t>
            </a:r>
            <a:r>
              <a:rPr lang="en-US" dirty="0" err="1"/>
              <a:t>በምእመናን</a:t>
            </a:r>
            <a:r>
              <a:rPr lang="en-US" dirty="0"/>
              <a:t> </a:t>
            </a:r>
            <a:r>
              <a:rPr lang="en-US" dirty="0" err="1"/>
              <a:t>መካከል</a:t>
            </a:r>
            <a:r>
              <a:rPr lang="en-US" dirty="0"/>
              <a:t> </a:t>
            </a:r>
            <a:r>
              <a:rPr lang="en-US" dirty="0" err="1"/>
              <a:t>የሚፈጠር</a:t>
            </a:r>
            <a:r>
              <a:rPr lang="en-US" dirty="0"/>
              <a:t> </a:t>
            </a:r>
            <a:r>
              <a:rPr lang="en-US" dirty="0" err="1"/>
              <a:t>አለመግባባት</a:t>
            </a:r>
            <a:r>
              <a:rPr lang="en-US" dirty="0"/>
              <a:t> </a:t>
            </a:r>
            <a:r>
              <a:rPr lang="en-US" dirty="0" err="1"/>
              <a:t>ቢኖር</a:t>
            </a:r>
            <a:r>
              <a:rPr lang="en-US" dirty="0"/>
              <a:t> </a:t>
            </a:r>
            <a:r>
              <a:rPr lang="en-US" dirty="0" err="1"/>
              <a:t>ወደ</a:t>
            </a:r>
            <a:r>
              <a:rPr lang="en-US" dirty="0"/>
              <a:t> </a:t>
            </a:r>
            <a:r>
              <a:rPr lang="en-US" dirty="0" err="1"/>
              <a:t>ክስና</a:t>
            </a:r>
            <a:r>
              <a:rPr lang="en-US" dirty="0"/>
              <a:t> </a:t>
            </a:r>
            <a:r>
              <a:rPr lang="en-US" dirty="0" err="1"/>
              <a:t>ሙግት</a:t>
            </a:r>
            <a:r>
              <a:rPr lang="en-US" dirty="0"/>
              <a:t> </a:t>
            </a:r>
            <a:r>
              <a:rPr lang="en-US" dirty="0" err="1"/>
              <a:t>ደረጃ</a:t>
            </a:r>
            <a:r>
              <a:rPr lang="en-US" dirty="0"/>
              <a:t> </a:t>
            </a:r>
            <a:r>
              <a:rPr lang="en-US" dirty="0" err="1"/>
              <a:t>ሳይደርስ</a:t>
            </a:r>
            <a:r>
              <a:rPr lang="en-US" dirty="0"/>
              <a:t> </a:t>
            </a:r>
            <a:r>
              <a:rPr lang="en-US" dirty="0" err="1"/>
              <a:t>እርስ</a:t>
            </a:r>
            <a:r>
              <a:rPr lang="en-US" dirty="0"/>
              <a:t> </a:t>
            </a:r>
            <a:r>
              <a:rPr lang="en-US" dirty="0" err="1"/>
              <a:t>በርስ</a:t>
            </a:r>
            <a:r>
              <a:rPr lang="en-US" dirty="0"/>
              <a:t> </a:t>
            </a:r>
            <a:r>
              <a:rPr lang="en-US" dirty="0" err="1"/>
              <a:t>በመተራረም</a:t>
            </a:r>
            <a:r>
              <a:rPr lang="en-US" dirty="0"/>
              <a:t> </a:t>
            </a:r>
            <a:r>
              <a:rPr lang="en-US" dirty="0" err="1"/>
              <a:t>በይቅርታና</a:t>
            </a:r>
            <a:r>
              <a:rPr lang="en-US" dirty="0"/>
              <a:t> </a:t>
            </a:r>
            <a:r>
              <a:rPr lang="en-US" dirty="0" err="1"/>
              <a:t>በእርቅ</a:t>
            </a:r>
            <a:r>
              <a:rPr lang="en-US" dirty="0"/>
              <a:t> </a:t>
            </a:r>
            <a:r>
              <a:rPr lang="en-US" dirty="0" err="1"/>
              <a:t>እንዲወገድ</a:t>
            </a:r>
            <a:r>
              <a:rPr lang="en-US" dirty="0"/>
              <a:t> </a:t>
            </a:r>
            <a:r>
              <a:rPr lang="en-US" dirty="0" err="1"/>
              <a:t>የተቻለውን</a:t>
            </a:r>
            <a:r>
              <a:rPr lang="en-US" dirty="0"/>
              <a:t> </a:t>
            </a:r>
            <a:r>
              <a:rPr lang="en-US" dirty="0" err="1"/>
              <a:t>ሁለ</a:t>
            </a:r>
            <a:r>
              <a:rPr lang="en-US" dirty="0"/>
              <a:t> </a:t>
            </a:r>
            <a:r>
              <a:rPr lang="en-US" dirty="0" err="1"/>
              <a:t>ያደርጋል</a:t>
            </a:r>
            <a:r>
              <a:rPr lang="en-US" dirty="0"/>
              <a:t>፡፡</a:t>
            </a:r>
          </a:p>
          <a:p>
            <a:pPr lvl="0" algn="just">
              <a:lnSpc>
                <a:spcPct val="160000"/>
              </a:lnSpc>
            </a:pPr>
            <a:r>
              <a:rPr lang="en-US" dirty="0" err="1"/>
              <a:t>ለምእመናን</a:t>
            </a:r>
            <a:r>
              <a:rPr lang="en-US" dirty="0"/>
              <a:t> </a:t>
            </a:r>
            <a:r>
              <a:rPr lang="en-US" dirty="0" err="1"/>
              <a:t>መንፈሳዊ</a:t>
            </a:r>
            <a:r>
              <a:rPr lang="en-US" dirty="0"/>
              <a:t> </a:t>
            </a:r>
            <a:r>
              <a:rPr lang="en-US" dirty="0" err="1"/>
              <a:t>ሕይወት</a:t>
            </a:r>
            <a:r>
              <a:rPr lang="en-US" dirty="0"/>
              <a:t> </a:t>
            </a:r>
            <a:r>
              <a:rPr lang="en-US" dirty="0" err="1"/>
              <a:t>የማይጠቅሙና</a:t>
            </a:r>
            <a:r>
              <a:rPr lang="en-US" dirty="0"/>
              <a:t> </a:t>
            </a:r>
            <a:r>
              <a:rPr lang="en-US" dirty="0" err="1"/>
              <a:t>ለቤተ</a:t>
            </a:r>
            <a:r>
              <a:rPr lang="en-US" dirty="0"/>
              <a:t> </a:t>
            </a:r>
            <a:r>
              <a:rPr lang="en-US" dirty="0" err="1"/>
              <a:t>ክርስቲያን</a:t>
            </a:r>
            <a:r>
              <a:rPr lang="en-US" dirty="0"/>
              <a:t> </a:t>
            </a:r>
            <a:r>
              <a:rPr lang="en-US" dirty="0" err="1"/>
              <a:t>አገልግሎት</a:t>
            </a:r>
            <a:r>
              <a:rPr lang="en-US" dirty="0"/>
              <a:t> </a:t>
            </a:r>
            <a:r>
              <a:rPr lang="en-US" dirty="0" err="1"/>
              <a:t>የማይውሉ</a:t>
            </a:r>
            <a:r>
              <a:rPr lang="en-US" dirty="0"/>
              <a:t> </a:t>
            </a:r>
            <a:r>
              <a:rPr lang="en-US" dirty="0" err="1"/>
              <a:t>ሸቀጣ</a:t>
            </a:r>
            <a:r>
              <a:rPr lang="en-US" dirty="0"/>
              <a:t> </a:t>
            </a:r>
            <a:r>
              <a:rPr lang="en-US" dirty="0" err="1"/>
              <a:t>ሸቀጦች</a:t>
            </a:r>
            <a:r>
              <a:rPr lang="en-US" dirty="0"/>
              <a:t> </a:t>
            </a:r>
            <a:r>
              <a:rPr lang="en-US" dirty="0" err="1"/>
              <a:t>ሌሎችም</a:t>
            </a:r>
            <a:r>
              <a:rPr lang="en-US" dirty="0"/>
              <a:t> </a:t>
            </a:r>
            <a:r>
              <a:rPr lang="en-US" dirty="0" err="1"/>
              <a:t>የቤተ</a:t>
            </a:r>
            <a:r>
              <a:rPr lang="en-US" dirty="0"/>
              <a:t> </a:t>
            </a:r>
            <a:r>
              <a:rPr lang="en-US" dirty="0" err="1"/>
              <a:t>ክርስቲያን</a:t>
            </a:r>
            <a:r>
              <a:rPr lang="en-US" dirty="0"/>
              <a:t> </a:t>
            </a:r>
            <a:r>
              <a:rPr lang="en-US" dirty="0" err="1"/>
              <a:t>ሕግና</a:t>
            </a:r>
            <a:r>
              <a:rPr lang="en-US" dirty="0"/>
              <a:t> </a:t>
            </a:r>
            <a:r>
              <a:rPr lang="en-US" dirty="0" err="1"/>
              <a:t>ሥርዐት</a:t>
            </a:r>
            <a:r>
              <a:rPr lang="en-US" dirty="0"/>
              <a:t> </a:t>
            </a:r>
            <a:r>
              <a:rPr lang="en-US" dirty="0" err="1"/>
              <a:t>የሚቃረኑ</a:t>
            </a:r>
            <a:r>
              <a:rPr lang="en-US" dirty="0"/>
              <a:t> </a:t>
            </a:r>
            <a:r>
              <a:rPr lang="en-US" dirty="0" err="1"/>
              <a:t>ተግባራት</a:t>
            </a:r>
            <a:r>
              <a:rPr lang="en-US" dirty="0"/>
              <a:t> </a:t>
            </a:r>
            <a:r>
              <a:rPr lang="en-US" dirty="0" err="1"/>
              <a:t>እንዳይፈጸሙ</a:t>
            </a:r>
            <a:r>
              <a:rPr lang="en-US" dirty="0"/>
              <a:t> </a:t>
            </a:r>
            <a:r>
              <a:rPr lang="en-US" dirty="0" err="1"/>
              <a:t>ከስብከተ</a:t>
            </a:r>
            <a:r>
              <a:rPr lang="en-US" dirty="0"/>
              <a:t> </a:t>
            </a:r>
            <a:r>
              <a:rPr lang="en-US" dirty="0" err="1"/>
              <a:t>ወንጌል</a:t>
            </a:r>
            <a:r>
              <a:rPr lang="en-US" dirty="0"/>
              <a:t> </a:t>
            </a:r>
            <a:r>
              <a:rPr lang="en-US" dirty="0" err="1"/>
              <a:t>እና</a:t>
            </a:r>
            <a:r>
              <a:rPr lang="en-US" dirty="0"/>
              <a:t> </a:t>
            </a:r>
            <a:r>
              <a:rPr lang="en-US" dirty="0" err="1"/>
              <a:t>ከሰንበት</a:t>
            </a:r>
            <a:r>
              <a:rPr lang="en-US" dirty="0"/>
              <a:t> ት/</a:t>
            </a:r>
            <a:r>
              <a:rPr lang="en-US" dirty="0" err="1"/>
              <a:t>ቤት</a:t>
            </a:r>
            <a:r>
              <a:rPr lang="en-US" dirty="0"/>
              <a:t> </a:t>
            </a:r>
            <a:r>
              <a:rPr lang="en-US" dirty="0" err="1"/>
              <a:t>ክፍሎች</a:t>
            </a:r>
            <a:r>
              <a:rPr lang="en-US" dirty="0"/>
              <a:t> </a:t>
            </a:r>
            <a:r>
              <a:rPr lang="en-US" dirty="0" err="1"/>
              <a:t>ጋር</a:t>
            </a:r>
            <a:r>
              <a:rPr lang="en-US" dirty="0"/>
              <a:t> </a:t>
            </a:r>
            <a:r>
              <a:rPr lang="en-US" dirty="0" err="1"/>
              <a:t>በመተባበር</a:t>
            </a:r>
            <a:r>
              <a:rPr lang="en-US" dirty="0"/>
              <a:t> </a:t>
            </a:r>
            <a:r>
              <a:rPr lang="en-US" dirty="0" err="1"/>
              <a:t>ይከላከላል</a:t>
            </a:r>
            <a:r>
              <a:rPr lang="en-US" dirty="0"/>
              <a:t>፣ </a:t>
            </a:r>
            <a:r>
              <a:rPr lang="en-US" dirty="0" err="1"/>
              <a:t>ሥነ</a:t>
            </a:r>
            <a:r>
              <a:rPr lang="en-US" dirty="0"/>
              <a:t> </a:t>
            </a:r>
            <a:r>
              <a:rPr lang="en-US" dirty="0" err="1"/>
              <a:t>ሥርዐቱንም</a:t>
            </a:r>
            <a:r>
              <a:rPr lang="en-US" dirty="0"/>
              <a:t> </a:t>
            </a:r>
            <a:r>
              <a:rPr lang="en-US" dirty="0" err="1"/>
              <a:t>ያስጠብቃል</a:t>
            </a:r>
            <a:r>
              <a:rPr lang="en-US" dirty="0"/>
              <a:t>፡፡</a:t>
            </a:r>
          </a:p>
          <a:p>
            <a:pPr lvl="0" algn="just">
              <a:lnSpc>
                <a:spcPct val="160000"/>
              </a:lnSpc>
            </a:pPr>
            <a:r>
              <a:rPr lang="en-US" dirty="0" err="1"/>
              <a:t>ማናቸውንም</a:t>
            </a:r>
            <a:r>
              <a:rPr lang="en-US" dirty="0"/>
              <a:t> </a:t>
            </a:r>
            <a:r>
              <a:rPr lang="en-US" dirty="0" err="1"/>
              <a:t>መንፈሳዊና</a:t>
            </a:r>
            <a:r>
              <a:rPr lang="en-US" dirty="0"/>
              <a:t> </a:t>
            </a:r>
            <a:r>
              <a:rPr lang="en-US" dirty="0" err="1"/>
              <a:t>ሥጋዊ</a:t>
            </a:r>
            <a:r>
              <a:rPr lang="en-US" dirty="0"/>
              <a:t> </a:t>
            </a:r>
            <a:r>
              <a:rPr lang="en-US" dirty="0" err="1"/>
              <a:t>ሕግ</a:t>
            </a:r>
            <a:r>
              <a:rPr lang="en-US" dirty="0"/>
              <a:t> </a:t>
            </a:r>
            <a:r>
              <a:rPr lang="en-US" dirty="0" err="1"/>
              <a:t>ነክ</a:t>
            </a:r>
            <a:r>
              <a:rPr lang="en-US" dirty="0"/>
              <a:t> </a:t>
            </a:r>
            <a:r>
              <a:rPr lang="en-US" dirty="0" err="1"/>
              <a:t>ጉዳዮች</a:t>
            </a:r>
            <a:r>
              <a:rPr lang="en-US" dirty="0"/>
              <a:t> </a:t>
            </a:r>
            <a:r>
              <a:rPr lang="en-US" dirty="0" err="1"/>
              <a:t>ይከታተላል</a:t>
            </a:r>
            <a:r>
              <a:rPr lang="en-US" dirty="0"/>
              <a:t>፤ </a:t>
            </a:r>
            <a:r>
              <a:rPr lang="en-US" dirty="0" err="1"/>
              <a:t>ለቤተ</a:t>
            </a:r>
            <a:r>
              <a:rPr lang="en-US" dirty="0"/>
              <a:t> </a:t>
            </a:r>
            <a:r>
              <a:rPr lang="en-US" dirty="0" err="1"/>
              <a:t>ክርስቲያኑ</a:t>
            </a:r>
            <a:r>
              <a:rPr lang="en-US" dirty="0"/>
              <a:t> </a:t>
            </a:r>
            <a:r>
              <a:rPr lang="en-US" dirty="0" err="1"/>
              <a:t>አስተዳደርም</a:t>
            </a:r>
            <a:r>
              <a:rPr lang="en-US" dirty="0"/>
              <a:t> </a:t>
            </a:r>
            <a:r>
              <a:rPr lang="en-US" dirty="0" err="1"/>
              <a:t>የምክር</a:t>
            </a:r>
            <a:r>
              <a:rPr lang="en-US" dirty="0"/>
              <a:t> </a:t>
            </a:r>
            <a:r>
              <a:rPr lang="en-US" dirty="0" err="1"/>
              <a:t>አገልግሎት</a:t>
            </a:r>
            <a:r>
              <a:rPr lang="en-US" dirty="0"/>
              <a:t> </a:t>
            </a:r>
            <a:r>
              <a:rPr lang="en-US" dirty="0" err="1"/>
              <a:t>ይሰጣል</a:t>
            </a:r>
            <a:r>
              <a:rPr lang="en-US" dirty="0" smtClean="0"/>
              <a:t>፡፡</a:t>
            </a:r>
            <a:endParaRPr lang="en-US" dirty="0"/>
          </a:p>
        </p:txBody>
      </p:sp>
    </p:spTree>
    <p:extLst>
      <p:ext uri="{BB962C8B-B14F-4D97-AF65-F5344CB8AC3E}">
        <p14:creationId xmlns:p14="http://schemas.microsoft.com/office/powerpoint/2010/main" val="21634824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fontScale="85000" lnSpcReduction="20000"/>
          </a:bodyPr>
          <a:lstStyle/>
          <a:p>
            <a:pPr algn="ctr">
              <a:lnSpc>
                <a:spcPct val="160000"/>
              </a:lnSpc>
              <a:buNone/>
            </a:pPr>
            <a:r>
              <a:rPr lang="en-US" b="1" dirty="0" err="1">
                <a:solidFill>
                  <a:srgbClr val="00B0F0"/>
                </a:solidFill>
              </a:rPr>
              <a:t>የሒሳብ</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60000"/>
              </a:lnSpc>
            </a:pPr>
            <a:r>
              <a:rPr lang="en-US" dirty="0" err="1"/>
              <a:t>የሒሳብ</a:t>
            </a:r>
            <a:r>
              <a:rPr lang="en-US" dirty="0"/>
              <a:t> </a:t>
            </a:r>
            <a:r>
              <a:rPr lang="en-US" dirty="0" err="1"/>
              <a:t>መዛግብትን</a:t>
            </a:r>
            <a:r>
              <a:rPr lang="en-US" dirty="0"/>
              <a:t> </a:t>
            </a:r>
            <a:r>
              <a:rPr lang="en-US" dirty="0" err="1"/>
              <a:t>በተሟላ</a:t>
            </a:r>
            <a:r>
              <a:rPr lang="en-US" dirty="0"/>
              <a:t> </a:t>
            </a:r>
            <a:r>
              <a:rPr lang="en-US" dirty="0" err="1"/>
              <a:t>ሁኔታ</a:t>
            </a:r>
            <a:r>
              <a:rPr lang="en-US" dirty="0"/>
              <a:t> </a:t>
            </a:r>
            <a:r>
              <a:rPr lang="en-US" dirty="0" err="1"/>
              <a:t>አዘጋጅቶ</a:t>
            </a:r>
            <a:r>
              <a:rPr lang="en-US" dirty="0"/>
              <a:t> </a:t>
            </a:r>
            <a:r>
              <a:rPr lang="en-US" dirty="0" err="1"/>
              <a:t>ገቢና</a:t>
            </a:r>
            <a:r>
              <a:rPr lang="en-US" dirty="0"/>
              <a:t> </a:t>
            </a:r>
            <a:r>
              <a:rPr lang="en-US" dirty="0" err="1"/>
              <a:t>ወጪውን</a:t>
            </a:r>
            <a:r>
              <a:rPr lang="en-US" dirty="0"/>
              <a:t> </a:t>
            </a:r>
            <a:r>
              <a:rPr lang="en-US" dirty="0" err="1"/>
              <a:t>ይመዘግባል</a:t>
            </a:r>
            <a:r>
              <a:rPr lang="en-US" dirty="0"/>
              <a:t>፡፡</a:t>
            </a:r>
          </a:p>
          <a:p>
            <a:pPr lvl="0" algn="just">
              <a:lnSpc>
                <a:spcPct val="160000"/>
              </a:lnSpc>
            </a:pPr>
            <a:r>
              <a:rPr lang="en-US" dirty="0" err="1"/>
              <a:t>ገቢው</a:t>
            </a:r>
            <a:r>
              <a:rPr lang="en-US" dirty="0"/>
              <a:t> </a:t>
            </a:r>
            <a:r>
              <a:rPr lang="en-US" dirty="0" err="1"/>
              <a:t>በሕጋዊ</a:t>
            </a:r>
            <a:r>
              <a:rPr lang="en-US" dirty="0"/>
              <a:t> </a:t>
            </a:r>
            <a:r>
              <a:rPr lang="en-US" dirty="0" err="1"/>
              <a:t>የሒሳብ</a:t>
            </a:r>
            <a:r>
              <a:rPr lang="en-US" dirty="0"/>
              <a:t> </a:t>
            </a:r>
            <a:r>
              <a:rPr lang="en-US" dirty="0" err="1"/>
              <a:t>አያያዝ</a:t>
            </a:r>
            <a:r>
              <a:rPr lang="en-US" dirty="0"/>
              <a:t> </a:t>
            </a:r>
            <a:r>
              <a:rPr lang="en-US" dirty="0" err="1"/>
              <a:t>ደንብ</a:t>
            </a:r>
            <a:r>
              <a:rPr lang="en-US" dirty="0"/>
              <a:t> </a:t>
            </a:r>
            <a:r>
              <a:rPr lang="en-US" dirty="0" err="1"/>
              <a:t>መሠረት</a:t>
            </a:r>
            <a:r>
              <a:rPr lang="en-US" dirty="0"/>
              <a:t> </a:t>
            </a:r>
            <a:r>
              <a:rPr lang="en-US" dirty="0" err="1"/>
              <a:t>በሕጋዊ</a:t>
            </a:r>
            <a:r>
              <a:rPr lang="en-US" dirty="0"/>
              <a:t> </a:t>
            </a:r>
            <a:r>
              <a:rPr lang="en-US" dirty="0" err="1"/>
              <a:t>ደረሰኝ</a:t>
            </a:r>
            <a:r>
              <a:rPr lang="en-US" dirty="0"/>
              <a:t> </a:t>
            </a:r>
            <a:r>
              <a:rPr lang="en-US" dirty="0" err="1"/>
              <a:t>መግባቱንና</a:t>
            </a:r>
            <a:r>
              <a:rPr lang="en-US" dirty="0"/>
              <a:t> </a:t>
            </a:r>
            <a:r>
              <a:rPr lang="en-US" dirty="0" err="1"/>
              <a:t>ወጪውም</a:t>
            </a:r>
            <a:r>
              <a:rPr lang="en-US" dirty="0"/>
              <a:t> </a:t>
            </a:r>
            <a:r>
              <a:rPr lang="en-US" dirty="0" err="1"/>
              <a:t>ሕጋዊ</a:t>
            </a:r>
            <a:r>
              <a:rPr lang="en-US" dirty="0"/>
              <a:t> </a:t>
            </a:r>
            <a:r>
              <a:rPr lang="en-US" dirty="0" err="1"/>
              <a:t>የወጪ</a:t>
            </a:r>
            <a:r>
              <a:rPr lang="en-US" dirty="0"/>
              <a:t> </a:t>
            </a:r>
            <a:r>
              <a:rPr lang="en-US" dirty="0" err="1"/>
              <a:t>አርእስቶችን</a:t>
            </a:r>
            <a:r>
              <a:rPr lang="en-US" dirty="0"/>
              <a:t> </a:t>
            </a:r>
            <a:r>
              <a:rPr lang="en-US" dirty="0" err="1"/>
              <a:t>ጠብቆ</a:t>
            </a:r>
            <a:r>
              <a:rPr lang="en-US" dirty="0"/>
              <a:t> </a:t>
            </a:r>
            <a:r>
              <a:rPr lang="en-US" dirty="0" err="1"/>
              <a:t>በደንበኛ</a:t>
            </a:r>
            <a:r>
              <a:rPr lang="en-US" dirty="0"/>
              <a:t> </a:t>
            </a:r>
            <a:r>
              <a:rPr lang="en-US" dirty="0" err="1"/>
              <a:t>የወጪ</a:t>
            </a:r>
            <a:r>
              <a:rPr lang="en-US" dirty="0"/>
              <a:t> </a:t>
            </a:r>
            <a:r>
              <a:rPr lang="en-US" dirty="0" err="1"/>
              <a:t>ማዘዣና</a:t>
            </a:r>
            <a:r>
              <a:rPr lang="en-US" dirty="0"/>
              <a:t> </a:t>
            </a:r>
            <a:r>
              <a:rPr lang="en-US" dirty="0" err="1"/>
              <a:t>ማስመስከሪያ</a:t>
            </a:r>
            <a:r>
              <a:rPr lang="en-US" dirty="0"/>
              <a:t> </a:t>
            </a:r>
            <a:r>
              <a:rPr lang="en-US" dirty="0" err="1"/>
              <a:t>ሰነድ</a:t>
            </a:r>
            <a:r>
              <a:rPr lang="en-US" dirty="0"/>
              <a:t> </a:t>
            </a:r>
            <a:r>
              <a:rPr lang="en-US" dirty="0" err="1"/>
              <a:t>መውጣቱን</a:t>
            </a:r>
            <a:r>
              <a:rPr lang="en-US" dirty="0"/>
              <a:t> </a:t>
            </a:r>
            <a:r>
              <a:rPr lang="en-US" dirty="0" err="1"/>
              <a:t>እየረጋገጠና</a:t>
            </a:r>
            <a:r>
              <a:rPr lang="en-US" dirty="0"/>
              <a:t> </a:t>
            </a:r>
            <a:r>
              <a:rPr lang="en-US" dirty="0" err="1"/>
              <a:t>እየተከታተለ</a:t>
            </a:r>
            <a:r>
              <a:rPr lang="en-US" dirty="0"/>
              <a:t> </a:t>
            </a:r>
            <a:r>
              <a:rPr lang="en-US" dirty="0" err="1"/>
              <a:t>ይሠራል</a:t>
            </a:r>
            <a:r>
              <a:rPr lang="en-US" dirty="0"/>
              <a:t>፡፡</a:t>
            </a:r>
          </a:p>
          <a:p>
            <a:pPr lvl="0" algn="just">
              <a:lnSpc>
                <a:spcPct val="160000"/>
              </a:lnSpc>
            </a:pPr>
            <a:r>
              <a:rPr lang="en-US" dirty="0" err="1"/>
              <a:t>የበጀት</a:t>
            </a:r>
            <a:r>
              <a:rPr lang="en-US" dirty="0"/>
              <a:t> </a:t>
            </a:r>
            <a:r>
              <a:rPr lang="en-US" dirty="0" err="1"/>
              <a:t>ዓመቱ</a:t>
            </a:r>
            <a:r>
              <a:rPr lang="en-US" dirty="0"/>
              <a:t> </a:t>
            </a:r>
            <a:r>
              <a:rPr lang="en-US" dirty="0" err="1"/>
              <a:t>ከማለቁ</a:t>
            </a:r>
            <a:r>
              <a:rPr lang="en-US" dirty="0"/>
              <a:t> </a:t>
            </a:r>
            <a:r>
              <a:rPr lang="en-US" dirty="0" err="1"/>
              <a:t>ከሁለት</a:t>
            </a:r>
            <a:r>
              <a:rPr lang="en-US" dirty="0"/>
              <a:t> </a:t>
            </a:r>
            <a:r>
              <a:rPr lang="en-US" dirty="0" err="1"/>
              <a:t>ወራት</a:t>
            </a:r>
            <a:r>
              <a:rPr lang="en-US" dirty="0"/>
              <a:t> </a:t>
            </a:r>
            <a:r>
              <a:rPr lang="en-US" dirty="0" err="1"/>
              <a:t>በፊት</a:t>
            </a:r>
            <a:r>
              <a:rPr lang="en-US" dirty="0"/>
              <a:t> </a:t>
            </a:r>
            <a:r>
              <a:rPr lang="en-US" dirty="0" err="1"/>
              <a:t>በባንክና</a:t>
            </a:r>
            <a:r>
              <a:rPr lang="en-US" dirty="0"/>
              <a:t> </a:t>
            </a:r>
            <a:r>
              <a:rPr lang="en-US" dirty="0" err="1"/>
              <a:t>በሳጥን</a:t>
            </a:r>
            <a:r>
              <a:rPr lang="en-US" dirty="0"/>
              <a:t> </a:t>
            </a:r>
            <a:r>
              <a:rPr lang="en-US" dirty="0" err="1"/>
              <a:t>ያለውን</a:t>
            </a:r>
            <a:r>
              <a:rPr lang="en-US" dirty="0"/>
              <a:t> </a:t>
            </a:r>
            <a:r>
              <a:rPr lang="en-US" dirty="0" err="1"/>
              <a:t>ገንዘብ</a:t>
            </a:r>
            <a:r>
              <a:rPr lang="en-US" dirty="0"/>
              <a:t> </a:t>
            </a:r>
            <a:r>
              <a:rPr lang="en-US" dirty="0" err="1"/>
              <a:t>የየወሩን</a:t>
            </a:r>
            <a:r>
              <a:rPr lang="en-US" dirty="0"/>
              <a:t> </a:t>
            </a:r>
            <a:r>
              <a:rPr lang="en-US" dirty="0" err="1"/>
              <a:t>ገቢ</a:t>
            </a:r>
            <a:r>
              <a:rPr lang="en-US" dirty="0"/>
              <a:t> </a:t>
            </a:r>
            <a:r>
              <a:rPr lang="en-US" dirty="0" err="1"/>
              <a:t>ገምግሞ</a:t>
            </a:r>
            <a:r>
              <a:rPr lang="en-US" dirty="0"/>
              <a:t> </a:t>
            </a:r>
            <a:r>
              <a:rPr lang="en-US" dirty="0" err="1"/>
              <a:t>የተከታዮን</a:t>
            </a:r>
            <a:r>
              <a:rPr lang="en-US" dirty="0"/>
              <a:t> </a:t>
            </a:r>
            <a:r>
              <a:rPr lang="en-US" dirty="0" err="1"/>
              <a:t>ዓመት</a:t>
            </a:r>
            <a:r>
              <a:rPr lang="en-US" dirty="0"/>
              <a:t> </a:t>
            </a:r>
            <a:r>
              <a:rPr lang="en-US" dirty="0" err="1"/>
              <a:t>በጀት</a:t>
            </a:r>
            <a:r>
              <a:rPr lang="en-US" dirty="0"/>
              <a:t> </a:t>
            </a:r>
            <a:r>
              <a:rPr lang="en-US" dirty="0" err="1"/>
              <a:t>በመሥራት</a:t>
            </a:r>
            <a:r>
              <a:rPr lang="en-US" dirty="0"/>
              <a:t> </a:t>
            </a:r>
            <a:r>
              <a:rPr lang="en-US" dirty="0" err="1"/>
              <a:t>የበጀቱን</a:t>
            </a:r>
            <a:r>
              <a:rPr lang="en-US" dirty="0"/>
              <a:t> </a:t>
            </a:r>
            <a:r>
              <a:rPr lang="en-US" dirty="0" err="1"/>
              <a:t>ዝርዝር</a:t>
            </a:r>
            <a:r>
              <a:rPr lang="en-US" dirty="0"/>
              <a:t> </a:t>
            </a:r>
            <a:r>
              <a:rPr lang="en-US" dirty="0" err="1"/>
              <a:t>ለሰበካው</a:t>
            </a:r>
            <a:r>
              <a:rPr lang="en-US" dirty="0"/>
              <a:t> </a:t>
            </a:r>
            <a:r>
              <a:rPr lang="en-US" dirty="0" err="1"/>
              <a:t>አስተዳደር</a:t>
            </a:r>
            <a:r>
              <a:rPr lang="en-US" dirty="0"/>
              <a:t> </a:t>
            </a:r>
            <a:r>
              <a:rPr lang="en-US" dirty="0" err="1"/>
              <a:t>ጉባኤ</a:t>
            </a:r>
            <a:r>
              <a:rPr lang="en-US" dirty="0"/>
              <a:t> ጽ/</a:t>
            </a:r>
            <a:r>
              <a:rPr lang="en-US" dirty="0" err="1"/>
              <a:t>ቤት</a:t>
            </a:r>
            <a:r>
              <a:rPr lang="en-US" dirty="0"/>
              <a:t> </a:t>
            </a:r>
            <a:r>
              <a:rPr lang="en-US" dirty="0" err="1"/>
              <a:t>ያቀርባል</a:t>
            </a:r>
            <a:r>
              <a:rPr lang="en-US" dirty="0"/>
              <a:t>፡፡</a:t>
            </a:r>
          </a:p>
          <a:p>
            <a:pPr lvl="0" algn="just">
              <a:lnSpc>
                <a:spcPct val="160000"/>
              </a:lnSpc>
            </a:pPr>
            <a:r>
              <a:rPr lang="en-US" dirty="0" err="1"/>
              <a:t>ዓመታዊም</a:t>
            </a:r>
            <a:r>
              <a:rPr lang="en-US" dirty="0"/>
              <a:t> </a:t>
            </a:r>
            <a:r>
              <a:rPr lang="en-US" dirty="0" err="1"/>
              <a:t>ሆነ</a:t>
            </a:r>
            <a:r>
              <a:rPr lang="en-US" dirty="0"/>
              <a:t> </a:t>
            </a:r>
            <a:r>
              <a:rPr lang="en-US" dirty="0" err="1"/>
              <a:t>ወርኃዊ</a:t>
            </a:r>
            <a:r>
              <a:rPr lang="en-US" dirty="0"/>
              <a:t> </a:t>
            </a:r>
            <a:r>
              <a:rPr lang="en-US" dirty="0" err="1"/>
              <a:t>ሒሳብ</a:t>
            </a:r>
            <a:r>
              <a:rPr lang="en-US" dirty="0"/>
              <a:t> </a:t>
            </a:r>
            <a:r>
              <a:rPr lang="en-US" dirty="0" err="1"/>
              <a:t>እንዲመረመር</a:t>
            </a:r>
            <a:r>
              <a:rPr lang="en-US" dirty="0"/>
              <a:t> </a:t>
            </a:r>
            <a:r>
              <a:rPr lang="en-US" dirty="0" err="1"/>
              <a:t>ሲታዘዝ</a:t>
            </a:r>
            <a:r>
              <a:rPr lang="en-US" dirty="0"/>
              <a:t> </a:t>
            </a:r>
            <a:r>
              <a:rPr lang="en-US" dirty="0" err="1"/>
              <a:t>የገቢና</a:t>
            </a:r>
            <a:r>
              <a:rPr lang="en-US" dirty="0"/>
              <a:t> </a:t>
            </a:r>
            <a:r>
              <a:rPr lang="en-US" dirty="0" err="1"/>
              <a:t>የወጪ</a:t>
            </a:r>
            <a:r>
              <a:rPr lang="en-US" dirty="0"/>
              <a:t> </a:t>
            </a:r>
            <a:r>
              <a:rPr lang="en-US" dirty="0" err="1"/>
              <a:t>ሰነዶችን</a:t>
            </a:r>
            <a:r>
              <a:rPr lang="en-US" dirty="0"/>
              <a:t> </a:t>
            </a:r>
            <a:r>
              <a:rPr lang="en-US" dirty="0" err="1"/>
              <a:t>በማቅረብ</a:t>
            </a:r>
            <a:r>
              <a:rPr lang="en-US" dirty="0"/>
              <a:t> </a:t>
            </a:r>
            <a:r>
              <a:rPr lang="en-US" dirty="0" err="1"/>
              <a:t>ያስመረምራል</a:t>
            </a:r>
            <a:r>
              <a:rPr lang="en-US" dirty="0" smtClean="0"/>
              <a:t>፡፡</a:t>
            </a:r>
            <a:endParaRPr lang="en-US" dirty="0"/>
          </a:p>
        </p:txBody>
      </p:sp>
    </p:spTree>
    <p:extLst>
      <p:ext uri="{BB962C8B-B14F-4D97-AF65-F5344CB8AC3E}">
        <p14:creationId xmlns:p14="http://schemas.microsoft.com/office/powerpoint/2010/main" val="42291390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2237"/>
            <a:ext cx="8915400" cy="6583363"/>
          </a:xfrm>
        </p:spPr>
        <p:txBody>
          <a:bodyPr>
            <a:normAutofit fontScale="92500" lnSpcReduction="10000"/>
          </a:bodyPr>
          <a:lstStyle/>
          <a:p>
            <a:pPr algn="ctr">
              <a:lnSpc>
                <a:spcPct val="150000"/>
              </a:lnSpc>
              <a:buNone/>
            </a:pPr>
            <a:r>
              <a:rPr lang="en-US" b="1" dirty="0" err="1">
                <a:solidFill>
                  <a:srgbClr val="00B0F0"/>
                </a:solidFill>
              </a:rPr>
              <a:t>የገንዘብ</a:t>
            </a:r>
            <a:r>
              <a:rPr lang="en-US" b="1" dirty="0">
                <a:solidFill>
                  <a:srgbClr val="00B0F0"/>
                </a:solidFill>
              </a:rPr>
              <a:t> </a:t>
            </a:r>
            <a:r>
              <a:rPr lang="en-US" b="1" dirty="0" err="1">
                <a:solidFill>
                  <a:srgbClr val="00B0F0"/>
                </a:solidFill>
              </a:rPr>
              <a:t>ቤት</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50000"/>
              </a:lnSpc>
            </a:pPr>
            <a:r>
              <a:rPr lang="en-US" dirty="0" err="1"/>
              <a:t>የተቀበለውን</a:t>
            </a:r>
            <a:r>
              <a:rPr lang="en-US" dirty="0"/>
              <a:t> </a:t>
            </a:r>
            <a:r>
              <a:rPr lang="en-US" dirty="0" err="1"/>
              <a:t>ገንዘብ</a:t>
            </a:r>
            <a:r>
              <a:rPr lang="en-US" dirty="0"/>
              <a:t> </a:t>
            </a:r>
            <a:r>
              <a:rPr lang="en-US" dirty="0" err="1"/>
              <a:t>በቤተ</a:t>
            </a:r>
            <a:r>
              <a:rPr lang="en-US" dirty="0"/>
              <a:t> </a:t>
            </a:r>
            <a:r>
              <a:rPr lang="en-US" dirty="0" err="1"/>
              <a:t>ክርስቲያኑ</a:t>
            </a:r>
            <a:r>
              <a:rPr lang="en-US" dirty="0"/>
              <a:t> </a:t>
            </a:r>
            <a:r>
              <a:rPr lang="en-US" dirty="0" err="1"/>
              <a:t>ስም</a:t>
            </a:r>
            <a:r>
              <a:rPr lang="en-US" dirty="0"/>
              <a:t> </a:t>
            </a:r>
            <a:r>
              <a:rPr lang="en-US" dirty="0" err="1"/>
              <a:t>በዕለቱ</a:t>
            </a:r>
            <a:r>
              <a:rPr lang="en-US" dirty="0"/>
              <a:t> </a:t>
            </a:r>
            <a:r>
              <a:rPr lang="en-US" dirty="0" err="1"/>
              <a:t>ባንክ</a:t>
            </a:r>
            <a:r>
              <a:rPr lang="en-US" dirty="0"/>
              <a:t> </a:t>
            </a:r>
            <a:r>
              <a:rPr lang="en-US" dirty="0" err="1"/>
              <a:t>ያስገባል</a:t>
            </a:r>
            <a:r>
              <a:rPr lang="en-US" dirty="0"/>
              <a:t> </a:t>
            </a:r>
            <a:r>
              <a:rPr lang="en-US" dirty="0" err="1"/>
              <a:t>ገንዘቡን</a:t>
            </a:r>
            <a:r>
              <a:rPr lang="en-US" dirty="0"/>
              <a:t> </a:t>
            </a:r>
            <a:r>
              <a:rPr lang="en-US" dirty="0" err="1"/>
              <a:t>የተቀበለው</a:t>
            </a:r>
            <a:r>
              <a:rPr lang="en-US" dirty="0"/>
              <a:t> </a:t>
            </a:r>
            <a:r>
              <a:rPr lang="en-US" dirty="0" err="1"/>
              <a:t>ጊዜ</a:t>
            </a:r>
            <a:r>
              <a:rPr lang="en-US" dirty="0"/>
              <a:t> /</a:t>
            </a:r>
            <a:r>
              <a:rPr lang="en-US" dirty="0" err="1"/>
              <a:t>ሰዓት</a:t>
            </a:r>
            <a:r>
              <a:rPr lang="en-US" dirty="0"/>
              <a:t>/ </a:t>
            </a:r>
            <a:r>
              <a:rPr lang="en-US" dirty="0" err="1"/>
              <a:t>ካለፈ</a:t>
            </a:r>
            <a:r>
              <a:rPr lang="en-US" dirty="0"/>
              <a:t> </a:t>
            </a:r>
            <a:r>
              <a:rPr lang="en-US" dirty="0" err="1"/>
              <a:t>በኋላ</a:t>
            </a:r>
            <a:r>
              <a:rPr lang="en-US" dirty="0"/>
              <a:t> </a:t>
            </a:r>
            <a:r>
              <a:rPr lang="en-US" dirty="0" err="1"/>
              <a:t>ከሆነ</a:t>
            </a:r>
            <a:r>
              <a:rPr lang="en-US" dirty="0"/>
              <a:t> </a:t>
            </a:r>
            <a:r>
              <a:rPr lang="en-US" dirty="0" err="1"/>
              <a:t>ወይም</a:t>
            </a:r>
            <a:r>
              <a:rPr lang="en-US" dirty="0"/>
              <a:t> </a:t>
            </a:r>
            <a:r>
              <a:rPr lang="en-US" dirty="0" err="1"/>
              <a:t>ባንክ</a:t>
            </a:r>
            <a:r>
              <a:rPr lang="en-US" dirty="0"/>
              <a:t> </a:t>
            </a:r>
            <a:r>
              <a:rPr lang="en-US" dirty="0" err="1"/>
              <a:t>ዝግ</a:t>
            </a:r>
            <a:r>
              <a:rPr lang="en-US" dirty="0"/>
              <a:t> </a:t>
            </a:r>
            <a:r>
              <a:rPr lang="en-US" dirty="0" err="1"/>
              <a:t>በሆነበት</a:t>
            </a:r>
            <a:r>
              <a:rPr lang="en-US" dirty="0"/>
              <a:t> </a:t>
            </a:r>
            <a:r>
              <a:rPr lang="en-US" dirty="0" err="1"/>
              <a:t>ቀን</a:t>
            </a:r>
            <a:r>
              <a:rPr lang="en-US" dirty="0"/>
              <a:t> </a:t>
            </a:r>
            <a:r>
              <a:rPr lang="en-US" dirty="0" err="1"/>
              <a:t>ከሆነ</a:t>
            </a:r>
            <a:r>
              <a:rPr lang="en-US" dirty="0"/>
              <a:t> </a:t>
            </a:r>
            <a:r>
              <a:rPr lang="en-US" dirty="0" err="1"/>
              <a:t>ጉዳዩ</a:t>
            </a:r>
            <a:r>
              <a:rPr lang="en-US" dirty="0"/>
              <a:t> </a:t>
            </a:r>
            <a:r>
              <a:rPr lang="en-US" dirty="0" err="1"/>
              <a:t>ከሚመለከታቸው</a:t>
            </a:r>
            <a:r>
              <a:rPr lang="en-US" dirty="0"/>
              <a:t> </a:t>
            </a:r>
            <a:r>
              <a:rPr lang="en-US" dirty="0" err="1"/>
              <a:t>ጋር</a:t>
            </a:r>
            <a:r>
              <a:rPr lang="en-US" dirty="0"/>
              <a:t> </a:t>
            </a:r>
            <a:r>
              <a:rPr lang="en-US" dirty="0" err="1"/>
              <a:t>በመፈራረም</a:t>
            </a:r>
            <a:r>
              <a:rPr lang="en-US" dirty="0"/>
              <a:t> </a:t>
            </a:r>
            <a:r>
              <a:rPr lang="en-US" dirty="0" err="1"/>
              <a:t>ገንዘቡ</a:t>
            </a:r>
            <a:r>
              <a:rPr lang="en-US" dirty="0"/>
              <a:t> </a:t>
            </a:r>
            <a:r>
              <a:rPr lang="en-US" dirty="0" err="1"/>
              <a:t>በጊዜያዊነት</a:t>
            </a:r>
            <a:r>
              <a:rPr lang="en-US" dirty="0"/>
              <a:t> </a:t>
            </a:r>
            <a:r>
              <a:rPr lang="en-US" dirty="0" err="1"/>
              <a:t>እንዲቀመጥና</a:t>
            </a:r>
            <a:r>
              <a:rPr lang="en-US" dirty="0"/>
              <a:t> </a:t>
            </a:r>
            <a:r>
              <a:rPr lang="en-US" dirty="0" err="1"/>
              <a:t>ገንዘብ</a:t>
            </a:r>
            <a:r>
              <a:rPr lang="en-US" dirty="0"/>
              <a:t> </a:t>
            </a:r>
            <a:r>
              <a:rPr lang="en-US" dirty="0" err="1"/>
              <a:t>ቤቱ</a:t>
            </a:r>
            <a:r>
              <a:rPr lang="en-US" dirty="0"/>
              <a:t> </a:t>
            </a:r>
            <a:r>
              <a:rPr lang="en-US" dirty="0" err="1"/>
              <a:t>እንዲታሸግ</a:t>
            </a:r>
            <a:r>
              <a:rPr lang="en-US" dirty="0"/>
              <a:t> </a:t>
            </a:r>
            <a:r>
              <a:rPr lang="en-US" dirty="0" err="1"/>
              <a:t>ያደርጋል</a:t>
            </a:r>
            <a:r>
              <a:rPr lang="en-US" dirty="0"/>
              <a:t>፡፡</a:t>
            </a:r>
          </a:p>
          <a:p>
            <a:pPr lvl="0" algn="just">
              <a:lnSpc>
                <a:spcPct val="150000"/>
              </a:lnSpc>
            </a:pPr>
            <a:r>
              <a:rPr lang="en-US" dirty="0" err="1"/>
              <a:t>ለማናቸውም</a:t>
            </a:r>
            <a:r>
              <a:rPr lang="en-US" dirty="0"/>
              <a:t> </a:t>
            </a:r>
            <a:r>
              <a:rPr lang="en-US" dirty="0" err="1"/>
              <a:t>የገንዘብ</a:t>
            </a:r>
            <a:r>
              <a:rPr lang="en-US" dirty="0"/>
              <a:t> </a:t>
            </a:r>
            <a:r>
              <a:rPr lang="en-US" dirty="0" err="1"/>
              <a:t>ወጪ</a:t>
            </a:r>
            <a:r>
              <a:rPr lang="en-US" dirty="0"/>
              <a:t> </a:t>
            </a:r>
            <a:r>
              <a:rPr lang="en-US" dirty="0" err="1"/>
              <a:t>ሕግዊ</a:t>
            </a:r>
            <a:r>
              <a:rPr lang="en-US" dirty="0"/>
              <a:t> </a:t>
            </a:r>
            <a:r>
              <a:rPr lang="en-US" dirty="0" err="1"/>
              <a:t>ትእዛዝ</a:t>
            </a:r>
            <a:r>
              <a:rPr lang="en-US" dirty="0"/>
              <a:t> </a:t>
            </a:r>
            <a:r>
              <a:rPr lang="en-US" dirty="0" err="1"/>
              <a:t>ሲደርሰው</a:t>
            </a:r>
            <a:r>
              <a:rPr lang="en-US" dirty="0"/>
              <a:t> </a:t>
            </a:r>
            <a:r>
              <a:rPr lang="en-US" dirty="0" err="1"/>
              <a:t>በደንበኛ</a:t>
            </a:r>
            <a:r>
              <a:rPr lang="en-US" dirty="0"/>
              <a:t> </a:t>
            </a:r>
            <a:r>
              <a:rPr lang="en-US" dirty="0" err="1"/>
              <a:t>የወጪ</a:t>
            </a:r>
            <a:r>
              <a:rPr lang="en-US" dirty="0"/>
              <a:t> </a:t>
            </a:r>
            <a:r>
              <a:rPr lang="en-US" dirty="0" err="1"/>
              <a:t>ማስመስከሪያ</a:t>
            </a:r>
            <a:r>
              <a:rPr lang="en-US" dirty="0"/>
              <a:t> </a:t>
            </a:r>
            <a:r>
              <a:rPr lang="en-US" dirty="0" err="1"/>
              <a:t>ሰነድ</a:t>
            </a:r>
            <a:r>
              <a:rPr lang="en-US" dirty="0"/>
              <a:t> </a:t>
            </a:r>
            <a:r>
              <a:rPr lang="en-US" dirty="0" err="1"/>
              <a:t>አስፈርሞ</a:t>
            </a:r>
            <a:r>
              <a:rPr lang="en-US" dirty="0"/>
              <a:t> </a:t>
            </a:r>
            <a:r>
              <a:rPr lang="en-US" dirty="0" err="1"/>
              <a:t>ይከፍላል</a:t>
            </a:r>
            <a:r>
              <a:rPr lang="en-US" dirty="0"/>
              <a:t>፡፡</a:t>
            </a:r>
          </a:p>
          <a:p>
            <a:pPr lvl="0" algn="just">
              <a:lnSpc>
                <a:spcPct val="150000"/>
              </a:lnSpc>
            </a:pPr>
            <a:r>
              <a:rPr lang="en-US" dirty="0" err="1"/>
              <a:t>አስተዳዳሪው</a:t>
            </a:r>
            <a:r>
              <a:rPr lang="en-US" dirty="0"/>
              <a:t> </a:t>
            </a:r>
            <a:r>
              <a:rPr lang="en-US" dirty="0" err="1"/>
              <a:t>ማዘዣ</a:t>
            </a:r>
            <a:r>
              <a:rPr lang="en-US" dirty="0"/>
              <a:t> </a:t>
            </a:r>
            <a:r>
              <a:rPr lang="en-US" dirty="0" err="1"/>
              <a:t>ካልጻፈ</a:t>
            </a:r>
            <a:r>
              <a:rPr lang="en-US" dirty="0"/>
              <a:t> </a:t>
            </a:r>
            <a:r>
              <a:rPr lang="en-US" dirty="0" err="1"/>
              <a:t>በስተቀር</a:t>
            </a:r>
            <a:r>
              <a:rPr lang="en-US" dirty="0"/>
              <a:t> </a:t>
            </a:r>
            <a:r>
              <a:rPr lang="en-US" dirty="0" err="1"/>
              <a:t>አንዳችም</a:t>
            </a:r>
            <a:r>
              <a:rPr lang="en-US" dirty="0"/>
              <a:t> </a:t>
            </a:r>
            <a:r>
              <a:rPr lang="en-US" dirty="0" err="1"/>
              <a:t>ገነዘብ</a:t>
            </a:r>
            <a:r>
              <a:rPr lang="en-US" dirty="0"/>
              <a:t> </a:t>
            </a:r>
            <a:r>
              <a:rPr lang="en-US" dirty="0" err="1"/>
              <a:t>ወጪ</a:t>
            </a:r>
            <a:r>
              <a:rPr lang="en-US" dirty="0"/>
              <a:t> </a:t>
            </a:r>
            <a:r>
              <a:rPr lang="en-US" dirty="0" err="1"/>
              <a:t>ማድረግ</a:t>
            </a:r>
            <a:r>
              <a:rPr lang="en-US" dirty="0"/>
              <a:t> </a:t>
            </a:r>
            <a:r>
              <a:rPr lang="en-US" dirty="0" err="1"/>
              <a:t>አይችልም</a:t>
            </a:r>
            <a:r>
              <a:rPr lang="en-US" dirty="0"/>
              <a:t>፤ </a:t>
            </a:r>
            <a:r>
              <a:rPr lang="en-US" dirty="0" err="1"/>
              <a:t>ሆኖም</a:t>
            </a:r>
            <a:r>
              <a:rPr lang="en-US" dirty="0"/>
              <a:t> </a:t>
            </a:r>
            <a:r>
              <a:rPr lang="en-US" dirty="0" err="1"/>
              <a:t>አስተዳዳሪው</a:t>
            </a:r>
            <a:r>
              <a:rPr lang="en-US" dirty="0"/>
              <a:t> </a:t>
            </a:r>
            <a:r>
              <a:rPr lang="en-US" dirty="0" err="1"/>
              <a:t>በሌለ</a:t>
            </a:r>
            <a:r>
              <a:rPr lang="en-US" dirty="0"/>
              <a:t> </a:t>
            </a:r>
            <a:r>
              <a:rPr lang="en-US" dirty="0" err="1"/>
              <a:t>ጊዜ</a:t>
            </a:r>
            <a:r>
              <a:rPr lang="en-US" dirty="0"/>
              <a:t> </a:t>
            </a:r>
            <a:r>
              <a:rPr lang="en-US" dirty="0" err="1"/>
              <a:t>በም</a:t>
            </a:r>
            <a:r>
              <a:rPr lang="en-US" dirty="0"/>
              <a:t>/</a:t>
            </a:r>
            <a:r>
              <a:rPr lang="en-US" dirty="0" err="1"/>
              <a:t>ሊቀ</a:t>
            </a:r>
            <a:r>
              <a:rPr lang="en-US" dirty="0"/>
              <a:t> </a:t>
            </a:r>
            <a:r>
              <a:rPr lang="en-US" dirty="0" err="1"/>
              <a:t>መንበሩ</a:t>
            </a:r>
            <a:r>
              <a:rPr lang="en-US" dirty="0"/>
              <a:t> </a:t>
            </a:r>
            <a:r>
              <a:rPr lang="en-US" dirty="0" err="1"/>
              <a:t>ትእዛዝ</a:t>
            </a:r>
            <a:r>
              <a:rPr lang="en-US" dirty="0"/>
              <a:t> </a:t>
            </a:r>
            <a:r>
              <a:rPr lang="en-US" dirty="0" err="1"/>
              <a:t>የታወቀውን</a:t>
            </a:r>
            <a:r>
              <a:rPr lang="en-US" dirty="0"/>
              <a:t>፤ </a:t>
            </a:r>
            <a:r>
              <a:rPr lang="en-US" dirty="0" err="1"/>
              <a:t>የተወሰነውንና</a:t>
            </a:r>
            <a:r>
              <a:rPr lang="en-US" dirty="0"/>
              <a:t> </a:t>
            </a:r>
            <a:r>
              <a:rPr lang="en-US" dirty="0" err="1"/>
              <a:t>የተመደበውን</a:t>
            </a:r>
            <a:r>
              <a:rPr lang="en-US" dirty="0"/>
              <a:t> </a:t>
            </a:r>
            <a:r>
              <a:rPr lang="en-US" dirty="0" err="1"/>
              <a:t>የወር</a:t>
            </a:r>
            <a:r>
              <a:rPr lang="en-US" dirty="0"/>
              <a:t> </a:t>
            </a:r>
            <a:r>
              <a:rPr lang="en-US" dirty="0" err="1"/>
              <a:t>ወጩ</a:t>
            </a:r>
            <a:r>
              <a:rPr lang="en-US" dirty="0"/>
              <a:t> </a:t>
            </a:r>
            <a:r>
              <a:rPr lang="en-US" dirty="0" err="1"/>
              <a:t>ብቻ</a:t>
            </a:r>
            <a:r>
              <a:rPr lang="en-US" dirty="0"/>
              <a:t> </a:t>
            </a:r>
            <a:r>
              <a:rPr lang="en-US" dirty="0" err="1"/>
              <a:t>ሊያወጣ</a:t>
            </a:r>
            <a:r>
              <a:rPr lang="en-US" dirty="0"/>
              <a:t> </a:t>
            </a:r>
            <a:r>
              <a:rPr lang="en-US" dirty="0" err="1"/>
              <a:t>ይችላል</a:t>
            </a:r>
            <a:r>
              <a:rPr lang="en-US" dirty="0" smtClean="0"/>
              <a:t>፡፡</a:t>
            </a:r>
            <a:endParaRPr lang="en-US" dirty="0"/>
          </a:p>
        </p:txBody>
      </p:sp>
    </p:spTree>
    <p:extLst>
      <p:ext uri="{BB962C8B-B14F-4D97-AF65-F5344CB8AC3E}">
        <p14:creationId xmlns:p14="http://schemas.microsoft.com/office/powerpoint/2010/main" val="31476494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lnSpcReduction="10000"/>
          </a:bodyPr>
          <a:lstStyle/>
          <a:p>
            <a:pPr algn="ctr">
              <a:lnSpc>
                <a:spcPct val="150000"/>
              </a:lnSpc>
              <a:buNone/>
            </a:pPr>
            <a:r>
              <a:rPr lang="en-US" b="1" dirty="0" err="1">
                <a:solidFill>
                  <a:srgbClr val="00B0F0"/>
                </a:solidFill>
              </a:rPr>
              <a:t>የቁጥጥር</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50000"/>
              </a:lnSpc>
            </a:pPr>
            <a:r>
              <a:rPr lang="en-US" dirty="0" err="1"/>
              <a:t>ገቢና</a:t>
            </a:r>
            <a:r>
              <a:rPr lang="en-US" dirty="0"/>
              <a:t> </a:t>
            </a:r>
            <a:r>
              <a:rPr lang="en-US" dirty="0" err="1"/>
              <a:t>ወጪውን</a:t>
            </a:r>
            <a:r>
              <a:rPr lang="en-US" dirty="0"/>
              <a:t> </a:t>
            </a:r>
            <a:r>
              <a:rPr lang="en-US" dirty="0" err="1"/>
              <a:t>በየወሩ</a:t>
            </a:r>
            <a:r>
              <a:rPr lang="en-US" dirty="0"/>
              <a:t> </a:t>
            </a:r>
            <a:r>
              <a:rPr lang="en-US" dirty="0" err="1"/>
              <a:t>ተቆጣጥሮ</a:t>
            </a:r>
            <a:r>
              <a:rPr lang="en-US" dirty="0"/>
              <a:t> </a:t>
            </a:r>
            <a:r>
              <a:rPr lang="en-US" dirty="0" err="1"/>
              <a:t>ገንዘቡ</a:t>
            </a:r>
            <a:r>
              <a:rPr lang="en-US" dirty="0"/>
              <a:t> </a:t>
            </a:r>
            <a:r>
              <a:rPr lang="en-US" dirty="0" err="1"/>
              <a:t>በባንክ</a:t>
            </a:r>
            <a:r>
              <a:rPr lang="en-US" dirty="0"/>
              <a:t> </a:t>
            </a:r>
            <a:r>
              <a:rPr lang="en-US" dirty="0" err="1"/>
              <a:t>መቀመጡን</a:t>
            </a:r>
            <a:r>
              <a:rPr lang="en-US" dirty="0"/>
              <a:t> </a:t>
            </a:r>
            <a:r>
              <a:rPr lang="en-US" dirty="0" err="1"/>
              <a:t>ያረጋግጣል</a:t>
            </a:r>
            <a:r>
              <a:rPr lang="en-US" dirty="0"/>
              <a:t>፡፡</a:t>
            </a:r>
          </a:p>
          <a:p>
            <a:pPr lvl="0" algn="just">
              <a:lnSpc>
                <a:spcPct val="150000"/>
              </a:lnSpc>
            </a:pPr>
            <a:r>
              <a:rPr lang="en-US" dirty="0" err="1"/>
              <a:t>የሒሳብ</a:t>
            </a:r>
            <a:r>
              <a:rPr lang="en-US" dirty="0"/>
              <a:t> </a:t>
            </a:r>
            <a:r>
              <a:rPr lang="en-US" dirty="0" err="1"/>
              <a:t>አያያዝና</a:t>
            </a:r>
            <a:r>
              <a:rPr lang="en-US" dirty="0"/>
              <a:t> </a:t>
            </a:r>
            <a:r>
              <a:rPr lang="en-US" dirty="0" err="1"/>
              <a:t>የንብረቱ</a:t>
            </a:r>
            <a:r>
              <a:rPr lang="en-US" dirty="0"/>
              <a:t> </a:t>
            </a:r>
            <a:r>
              <a:rPr lang="en-US" dirty="0" err="1"/>
              <a:t>አጠባበቅ</a:t>
            </a:r>
            <a:r>
              <a:rPr lang="en-US" dirty="0"/>
              <a:t> </a:t>
            </a:r>
            <a:r>
              <a:rPr lang="en-US" dirty="0" err="1"/>
              <a:t>ትክክል</a:t>
            </a:r>
            <a:r>
              <a:rPr lang="en-US" dirty="0"/>
              <a:t> </a:t>
            </a:r>
            <a:r>
              <a:rPr lang="en-US" dirty="0" err="1"/>
              <a:t>መሆኑን</a:t>
            </a:r>
            <a:r>
              <a:rPr lang="en-US" dirty="0"/>
              <a:t> </a:t>
            </a:r>
            <a:r>
              <a:rPr lang="en-US" dirty="0" err="1"/>
              <a:t>አለመሆኑን</a:t>
            </a:r>
            <a:r>
              <a:rPr lang="en-US" dirty="0"/>
              <a:t> </a:t>
            </a:r>
            <a:r>
              <a:rPr lang="en-US" dirty="0" err="1"/>
              <a:t>በዝርዝር</a:t>
            </a:r>
            <a:r>
              <a:rPr lang="en-US" dirty="0"/>
              <a:t> </a:t>
            </a:r>
            <a:r>
              <a:rPr lang="en-US" dirty="0" err="1"/>
              <a:t>መዝግቦ</a:t>
            </a:r>
            <a:r>
              <a:rPr lang="en-US" dirty="0"/>
              <a:t> </a:t>
            </a:r>
            <a:r>
              <a:rPr lang="en-US" dirty="0" err="1"/>
              <a:t>በየሦስት</a:t>
            </a:r>
            <a:r>
              <a:rPr lang="en-US" dirty="0"/>
              <a:t> </a:t>
            </a:r>
            <a:r>
              <a:rPr lang="en-US" dirty="0" err="1"/>
              <a:t>ወር</a:t>
            </a:r>
            <a:r>
              <a:rPr lang="en-US" dirty="0"/>
              <a:t> </a:t>
            </a:r>
            <a:r>
              <a:rPr lang="en-US" dirty="0" err="1"/>
              <a:t>ለሰበካው</a:t>
            </a:r>
            <a:r>
              <a:rPr lang="en-US" dirty="0"/>
              <a:t> </a:t>
            </a:r>
            <a:r>
              <a:rPr lang="en-US" dirty="0" err="1"/>
              <a:t>አስተዳደር</a:t>
            </a:r>
            <a:r>
              <a:rPr lang="en-US" dirty="0"/>
              <a:t> </a:t>
            </a:r>
            <a:r>
              <a:rPr lang="en-US" dirty="0" err="1"/>
              <a:t>ጉባኤ</a:t>
            </a:r>
            <a:r>
              <a:rPr lang="en-US" dirty="0"/>
              <a:t> ጽ/</a:t>
            </a:r>
            <a:r>
              <a:rPr lang="en-US" dirty="0" err="1"/>
              <a:t>ቤት</a:t>
            </a:r>
            <a:r>
              <a:rPr lang="en-US" dirty="0"/>
              <a:t> </a:t>
            </a:r>
            <a:r>
              <a:rPr lang="en-US" dirty="0" err="1"/>
              <a:t>መግለጫ</a:t>
            </a:r>
            <a:r>
              <a:rPr lang="en-US" dirty="0"/>
              <a:t> </a:t>
            </a:r>
            <a:r>
              <a:rPr lang="en-US" dirty="0" err="1"/>
              <a:t>ያቀርባል</a:t>
            </a:r>
            <a:r>
              <a:rPr lang="en-US" dirty="0"/>
              <a:t>፡፡</a:t>
            </a:r>
          </a:p>
          <a:p>
            <a:pPr lvl="0" algn="just">
              <a:lnSpc>
                <a:spcPct val="150000"/>
              </a:lnSpc>
            </a:pPr>
            <a:r>
              <a:rPr lang="en-US" dirty="0" err="1"/>
              <a:t>በሰበካው</a:t>
            </a:r>
            <a:r>
              <a:rPr lang="en-US" dirty="0"/>
              <a:t> </a:t>
            </a:r>
            <a:r>
              <a:rPr lang="en-US" dirty="0" err="1"/>
              <a:t>ቤተ</a:t>
            </a:r>
            <a:r>
              <a:rPr lang="en-US" dirty="0"/>
              <a:t> </a:t>
            </a:r>
            <a:r>
              <a:rPr lang="en-US" dirty="0" err="1"/>
              <a:t>ክርስቲያን</a:t>
            </a:r>
            <a:r>
              <a:rPr lang="en-US" dirty="0"/>
              <a:t> </a:t>
            </a:r>
            <a:r>
              <a:rPr lang="en-US" dirty="0" err="1"/>
              <a:t>የሥራ</a:t>
            </a:r>
            <a:r>
              <a:rPr lang="en-US" dirty="0"/>
              <a:t> </a:t>
            </a:r>
            <a:r>
              <a:rPr lang="en-US" dirty="0" err="1"/>
              <a:t>ዘርፎች</a:t>
            </a:r>
            <a:r>
              <a:rPr lang="en-US" dirty="0"/>
              <a:t> </a:t>
            </a:r>
            <a:r>
              <a:rPr lang="en-US" dirty="0" err="1"/>
              <a:t>የሚካሄዱት</a:t>
            </a:r>
            <a:r>
              <a:rPr lang="en-US" dirty="0"/>
              <a:t> </a:t>
            </a:r>
            <a:r>
              <a:rPr lang="en-US" dirty="0" err="1"/>
              <a:t>ሥራዎች</a:t>
            </a:r>
            <a:r>
              <a:rPr lang="en-US" dirty="0"/>
              <a:t> </a:t>
            </a:r>
            <a:r>
              <a:rPr lang="en-US" dirty="0" err="1"/>
              <a:t>ሁሉ</a:t>
            </a:r>
            <a:r>
              <a:rPr lang="en-US" dirty="0"/>
              <a:t> </a:t>
            </a:r>
            <a:r>
              <a:rPr lang="en-US" dirty="0" err="1"/>
              <a:t>በወቅቱ</a:t>
            </a:r>
            <a:r>
              <a:rPr lang="en-US" dirty="0"/>
              <a:t> </a:t>
            </a:r>
            <a:r>
              <a:rPr lang="en-US" dirty="0" err="1"/>
              <a:t>መከናወናቸውን</a:t>
            </a:r>
            <a:r>
              <a:rPr lang="en-US" dirty="0"/>
              <a:t> </a:t>
            </a:r>
            <a:r>
              <a:rPr lang="en-US" dirty="0" err="1"/>
              <a:t>እየተቆጣጠረ</a:t>
            </a:r>
            <a:r>
              <a:rPr lang="en-US" dirty="0"/>
              <a:t> </a:t>
            </a:r>
            <a:r>
              <a:rPr lang="en-US" dirty="0" err="1"/>
              <a:t>ሥራው</a:t>
            </a:r>
            <a:r>
              <a:rPr lang="en-US" dirty="0"/>
              <a:t> </a:t>
            </a:r>
            <a:r>
              <a:rPr lang="en-US" dirty="0" err="1"/>
              <a:t>የሚመለከታቸው</a:t>
            </a:r>
            <a:r>
              <a:rPr lang="en-US" dirty="0"/>
              <a:t> </a:t>
            </a:r>
            <a:r>
              <a:rPr lang="en-US" dirty="0" err="1"/>
              <a:t>ሠራተኞች</a:t>
            </a:r>
            <a:r>
              <a:rPr lang="en-US" dirty="0"/>
              <a:t> </a:t>
            </a:r>
            <a:r>
              <a:rPr lang="en-US" dirty="0" err="1"/>
              <a:t>በማሰባሰብ</a:t>
            </a:r>
            <a:r>
              <a:rPr lang="en-US" dirty="0"/>
              <a:t> </a:t>
            </a:r>
            <a:r>
              <a:rPr lang="en-US" dirty="0" err="1"/>
              <a:t>ወይም</a:t>
            </a:r>
            <a:r>
              <a:rPr lang="en-US" dirty="0"/>
              <a:t> </a:t>
            </a:r>
            <a:r>
              <a:rPr lang="en-US" dirty="0" err="1"/>
              <a:t>በየክፍሉ</a:t>
            </a:r>
            <a:r>
              <a:rPr lang="en-US" dirty="0"/>
              <a:t> </a:t>
            </a:r>
            <a:r>
              <a:rPr lang="en-US" dirty="0" err="1"/>
              <a:t>በመዘዋወር</a:t>
            </a:r>
            <a:r>
              <a:rPr lang="en-US" dirty="0"/>
              <a:t> </a:t>
            </a:r>
            <a:r>
              <a:rPr lang="en-US" dirty="0" err="1"/>
              <a:t>እንደ</a:t>
            </a:r>
            <a:r>
              <a:rPr lang="en-US" dirty="0"/>
              <a:t> </a:t>
            </a:r>
            <a:r>
              <a:rPr lang="en-US" dirty="0" err="1"/>
              <a:t>አስፈላጊነቱ</a:t>
            </a:r>
            <a:r>
              <a:rPr lang="en-US" dirty="0"/>
              <a:t> </a:t>
            </a:r>
            <a:r>
              <a:rPr lang="en-US" dirty="0" err="1"/>
              <a:t>ስለ</a:t>
            </a:r>
            <a:r>
              <a:rPr lang="en-US" dirty="0"/>
              <a:t> </a:t>
            </a:r>
            <a:r>
              <a:rPr lang="en-US" dirty="0" err="1"/>
              <a:t>ሒሳብ</a:t>
            </a:r>
            <a:r>
              <a:rPr lang="en-US" dirty="0"/>
              <a:t> </a:t>
            </a:r>
            <a:r>
              <a:rPr lang="en-US" dirty="0" err="1"/>
              <a:t>አያያዝና</a:t>
            </a:r>
            <a:r>
              <a:rPr lang="en-US" dirty="0"/>
              <a:t> </a:t>
            </a:r>
            <a:r>
              <a:rPr lang="en-US" dirty="0" err="1"/>
              <a:t>የሞዴሎች</a:t>
            </a:r>
            <a:r>
              <a:rPr lang="en-US" dirty="0"/>
              <a:t> </a:t>
            </a:r>
            <a:r>
              <a:rPr lang="en-US" dirty="0" err="1"/>
              <a:t>አጠቃቀም</a:t>
            </a:r>
            <a:r>
              <a:rPr lang="en-US" dirty="0"/>
              <a:t> </a:t>
            </a:r>
            <a:r>
              <a:rPr lang="en-US" dirty="0" err="1"/>
              <a:t>ተገቢውን</a:t>
            </a:r>
            <a:r>
              <a:rPr lang="en-US" dirty="0"/>
              <a:t> </a:t>
            </a:r>
            <a:r>
              <a:rPr lang="en-US" dirty="0" err="1"/>
              <a:t>ጥናትና</a:t>
            </a:r>
            <a:r>
              <a:rPr lang="en-US" dirty="0"/>
              <a:t> </a:t>
            </a:r>
            <a:r>
              <a:rPr lang="en-US" dirty="0" err="1"/>
              <a:t>መመሪያ</a:t>
            </a:r>
            <a:r>
              <a:rPr lang="en-US" dirty="0"/>
              <a:t> </a:t>
            </a:r>
            <a:r>
              <a:rPr lang="en-US" dirty="0" err="1"/>
              <a:t>ይሰጣል</a:t>
            </a:r>
            <a:r>
              <a:rPr lang="en-US" dirty="0"/>
              <a:t>፡፡</a:t>
            </a:r>
          </a:p>
        </p:txBody>
      </p:sp>
    </p:spTree>
    <p:extLst>
      <p:ext uri="{BB962C8B-B14F-4D97-AF65-F5344CB8AC3E}">
        <p14:creationId xmlns:p14="http://schemas.microsoft.com/office/powerpoint/2010/main" val="3456833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a:bodyPr>
          <a:lstStyle/>
          <a:p>
            <a:pPr algn="ctr">
              <a:lnSpc>
                <a:spcPct val="150000"/>
              </a:lnSpc>
              <a:buNone/>
            </a:pPr>
            <a:r>
              <a:rPr lang="en-US" b="1" dirty="0" err="1">
                <a:solidFill>
                  <a:srgbClr val="00B0F0"/>
                </a:solidFill>
              </a:rPr>
              <a:t>የሕንፃ</a:t>
            </a:r>
            <a:r>
              <a:rPr lang="en-US" b="1" dirty="0">
                <a:solidFill>
                  <a:srgbClr val="00B0F0"/>
                </a:solidFill>
              </a:rPr>
              <a:t> </a:t>
            </a:r>
            <a:r>
              <a:rPr lang="en-US" b="1" dirty="0" err="1">
                <a:solidFill>
                  <a:srgbClr val="00B0F0"/>
                </a:solidFill>
              </a:rPr>
              <a:t>ሥራ</a:t>
            </a:r>
            <a:r>
              <a:rPr lang="en-US" b="1" dirty="0">
                <a:solidFill>
                  <a:srgbClr val="00B0F0"/>
                </a:solidFill>
              </a:rPr>
              <a:t>፣ </a:t>
            </a:r>
            <a:r>
              <a:rPr lang="en-US" b="1" dirty="0" err="1">
                <a:solidFill>
                  <a:srgbClr val="00B0F0"/>
                </a:solidFill>
              </a:rPr>
              <a:t>ጥገናና</a:t>
            </a:r>
            <a:r>
              <a:rPr lang="en-US" b="1" dirty="0">
                <a:solidFill>
                  <a:srgbClr val="00B0F0"/>
                </a:solidFill>
              </a:rPr>
              <a:t> </a:t>
            </a:r>
            <a:r>
              <a:rPr lang="en-US" b="1" dirty="0" err="1">
                <a:solidFill>
                  <a:srgbClr val="00B0F0"/>
                </a:solidFill>
              </a:rPr>
              <a:t>እድሳት</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ተግባር</a:t>
            </a:r>
            <a:r>
              <a:rPr lang="en-US" b="1" dirty="0">
                <a:solidFill>
                  <a:srgbClr val="00B0F0"/>
                </a:solidFill>
              </a:rPr>
              <a:t> </a:t>
            </a:r>
            <a:r>
              <a:rPr lang="en-US" b="1" dirty="0" err="1">
                <a:solidFill>
                  <a:srgbClr val="00B0F0"/>
                </a:solidFill>
              </a:rPr>
              <a:t>እና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50000"/>
              </a:lnSpc>
            </a:pPr>
            <a:r>
              <a:rPr lang="en-US" dirty="0" err="1"/>
              <a:t>የሕንፃ</a:t>
            </a:r>
            <a:r>
              <a:rPr lang="en-US" dirty="0"/>
              <a:t> </a:t>
            </a:r>
            <a:r>
              <a:rPr lang="en-US" dirty="0" err="1"/>
              <a:t>አሠራ</a:t>
            </a:r>
            <a:r>
              <a:rPr lang="en-US" dirty="0"/>
              <a:t> </a:t>
            </a:r>
            <a:r>
              <a:rPr lang="en-US" dirty="0" err="1"/>
              <a:t>ኮሚቴ</a:t>
            </a:r>
            <a:r>
              <a:rPr lang="en-US" dirty="0"/>
              <a:t> </a:t>
            </a:r>
            <a:r>
              <a:rPr lang="en-US" dirty="0" err="1"/>
              <a:t>በሚቋፂቀምበት</a:t>
            </a:r>
            <a:r>
              <a:rPr lang="en-US" dirty="0"/>
              <a:t> </a:t>
            </a:r>
            <a:r>
              <a:rPr lang="en-US" dirty="0" err="1"/>
              <a:t>ጊዜ</a:t>
            </a:r>
            <a:r>
              <a:rPr lang="en-US" dirty="0"/>
              <a:t> </a:t>
            </a:r>
            <a:r>
              <a:rPr lang="en-US" dirty="0" err="1"/>
              <a:t>ከቤተ</a:t>
            </a:r>
            <a:r>
              <a:rPr lang="en-US" dirty="0"/>
              <a:t> </a:t>
            </a:r>
            <a:r>
              <a:rPr lang="en-US" dirty="0" err="1"/>
              <a:t>ክርስቲያኑ</a:t>
            </a:r>
            <a:r>
              <a:rPr lang="en-US" dirty="0"/>
              <a:t> </a:t>
            </a:r>
            <a:r>
              <a:rPr lang="en-US" dirty="0" err="1"/>
              <a:t>አስተዳደር</a:t>
            </a:r>
            <a:r>
              <a:rPr lang="en-US" dirty="0"/>
              <a:t> ጽ/</a:t>
            </a:r>
            <a:r>
              <a:rPr lang="en-US" dirty="0" err="1"/>
              <a:t>ቤት</a:t>
            </a:r>
            <a:r>
              <a:rPr lang="en-US" dirty="0"/>
              <a:t> </a:t>
            </a:r>
            <a:r>
              <a:rPr lang="en-US" dirty="0" err="1"/>
              <a:t>መመሪያ</a:t>
            </a:r>
            <a:r>
              <a:rPr lang="en-US" dirty="0"/>
              <a:t> </a:t>
            </a:r>
            <a:r>
              <a:rPr lang="en-US" dirty="0" err="1"/>
              <a:t>እየተቀበለ</a:t>
            </a:r>
            <a:r>
              <a:rPr lang="en-US" dirty="0"/>
              <a:t> </a:t>
            </a:r>
            <a:r>
              <a:rPr lang="en-US" dirty="0" err="1"/>
              <a:t>ካህናትና</a:t>
            </a:r>
            <a:r>
              <a:rPr lang="en-US" dirty="0"/>
              <a:t> </a:t>
            </a:r>
            <a:r>
              <a:rPr lang="en-US" dirty="0" err="1"/>
              <a:t>ምእመናን</a:t>
            </a:r>
            <a:r>
              <a:rPr lang="en-US" dirty="0"/>
              <a:t> </a:t>
            </a:r>
            <a:r>
              <a:rPr lang="en-US" dirty="0" err="1"/>
              <a:t>በጉዳዩ</a:t>
            </a:r>
            <a:r>
              <a:rPr lang="en-US" dirty="0"/>
              <a:t> </a:t>
            </a:r>
            <a:r>
              <a:rPr lang="en-US" dirty="0" err="1"/>
              <a:t>እንዲያስቡበት</a:t>
            </a:r>
            <a:r>
              <a:rPr lang="en-US" dirty="0"/>
              <a:t> </a:t>
            </a:r>
            <a:r>
              <a:rPr lang="en-US" dirty="0" err="1"/>
              <a:t>አስፈላጊውን</a:t>
            </a:r>
            <a:r>
              <a:rPr lang="en-US" dirty="0"/>
              <a:t> </a:t>
            </a:r>
            <a:r>
              <a:rPr lang="en-US" dirty="0" err="1"/>
              <a:t>ቅስቀሳ</a:t>
            </a:r>
            <a:r>
              <a:rPr lang="en-US" dirty="0"/>
              <a:t> </a:t>
            </a:r>
            <a:r>
              <a:rPr lang="en-US" dirty="0" err="1"/>
              <a:t>ያደርጋል፣ትምህርት</a:t>
            </a:r>
            <a:r>
              <a:rPr lang="en-US" dirty="0"/>
              <a:t> </a:t>
            </a:r>
            <a:r>
              <a:rPr lang="en-US" dirty="0" err="1"/>
              <a:t>ይሰጣል</a:t>
            </a:r>
            <a:r>
              <a:rPr lang="en-US" dirty="0"/>
              <a:t>፡፡</a:t>
            </a:r>
          </a:p>
          <a:p>
            <a:pPr lvl="0" algn="just">
              <a:lnSpc>
                <a:spcPct val="150000"/>
              </a:lnSpc>
            </a:pPr>
            <a:r>
              <a:rPr lang="en-US" dirty="0" err="1"/>
              <a:t>ለቤተ</a:t>
            </a:r>
            <a:r>
              <a:rPr lang="en-US" dirty="0"/>
              <a:t> </a:t>
            </a:r>
            <a:r>
              <a:rPr lang="en-US" dirty="0" err="1"/>
              <a:t>ክርስቲያኑ</a:t>
            </a:r>
            <a:r>
              <a:rPr lang="en-US" dirty="0"/>
              <a:t> </a:t>
            </a:r>
            <a:r>
              <a:rPr lang="en-US" dirty="0" err="1"/>
              <a:t>ሕንፃ</a:t>
            </a:r>
            <a:r>
              <a:rPr lang="en-US" dirty="0"/>
              <a:t> </a:t>
            </a:r>
            <a:r>
              <a:rPr lang="en-US" dirty="0" err="1"/>
              <a:t>ሥራ</a:t>
            </a:r>
            <a:r>
              <a:rPr lang="en-US" dirty="0"/>
              <a:t> </a:t>
            </a:r>
            <a:r>
              <a:rPr lang="en-US" dirty="0" err="1"/>
              <a:t>የሚውል</a:t>
            </a:r>
            <a:r>
              <a:rPr lang="en-US" dirty="0"/>
              <a:t> </a:t>
            </a:r>
            <a:r>
              <a:rPr lang="en-US" dirty="0" err="1"/>
              <a:t>የገንዘብና</a:t>
            </a:r>
            <a:r>
              <a:rPr lang="en-US" dirty="0"/>
              <a:t> </a:t>
            </a:r>
            <a:r>
              <a:rPr lang="en-US" dirty="0" err="1"/>
              <a:t>የቁሳቁስ</a:t>
            </a:r>
            <a:r>
              <a:rPr lang="en-US" dirty="0"/>
              <a:t> </a:t>
            </a:r>
            <a:r>
              <a:rPr lang="en-US" dirty="0" err="1"/>
              <a:t>እርዳታ</a:t>
            </a:r>
            <a:r>
              <a:rPr lang="en-US" dirty="0"/>
              <a:t> </a:t>
            </a:r>
            <a:r>
              <a:rPr lang="en-US" dirty="0" err="1"/>
              <a:t>የሚገኝበትን</a:t>
            </a:r>
            <a:r>
              <a:rPr lang="en-US" dirty="0"/>
              <a:t> </a:t>
            </a:r>
            <a:r>
              <a:rPr lang="en-US" dirty="0" err="1"/>
              <a:t>መንገድ</a:t>
            </a:r>
            <a:r>
              <a:rPr lang="en-US" dirty="0"/>
              <a:t> </a:t>
            </a:r>
            <a:r>
              <a:rPr lang="en-US" dirty="0" err="1"/>
              <a:t>እያጠና</a:t>
            </a:r>
            <a:r>
              <a:rPr lang="en-US" dirty="0"/>
              <a:t> </a:t>
            </a:r>
            <a:r>
              <a:rPr lang="en-US" dirty="0" err="1"/>
              <a:t>በሚቋቋሙት</a:t>
            </a:r>
            <a:r>
              <a:rPr lang="en-US" dirty="0"/>
              <a:t> </a:t>
            </a:r>
            <a:r>
              <a:rPr lang="en-US" dirty="0" err="1"/>
              <a:t>የሕንፃ</a:t>
            </a:r>
            <a:r>
              <a:rPr lang="en-US" dirty="0"/>
              <a:t> </a:t>
            </a:r>
            <a:r>
              <a:rPr lang="en-US" dirty="0" err="1"/>
              <a:t>አሠሪ</a:t>
            </a:r>
            <a:r>
              <a:rPr lang="en-US" dirty="0"/>
              <a:t> </a:t>
            </a:r>
            <a:r>
              <a:rPr lang="en-US" dirty="0" err="1"/>
              <a:t>ኮሚቴዎች</a:t>
            </a:r>
            <a:r>
              <a:rPr lang="en-US" dirty="0"/>
              <a:t> </a:t>
            </a:r>
            <a:r>
              <a:rPr lang="en-US" dirty="0" err="1"/>
              <a:t>አማካይነት</a:t>
            </a:r>
            <a:r>
              <a:rPr lang="en-US" dirty="0"/>
              <a:t> </a:t>
            </a:r>
            <a:r>
              <a:rPr lang="en-US" dirty="0" err="1"/>
              <a:t>እርዳታው</a:t>
            </a:r>
            <a:r>
              <a:rPr lang="en-US" dirty="0"/>
              <a:t> </a:t>
            </a:r>
            <a:r>
              <a:rPr lang="en-US" dirty="0" err="1"/>
              <a:t>እንዲሰበሰብ</a:t>
            </a:r>
            <a:r>
              <a:rPr lang="en-US" dirty="0"/>
              <a:t> </a:t>
            </a:r>
            <a:r>
              <a:rPr lang="en-US" dirty="0" err="1"/>
              <a:t>ያደርጋል</a:t>
            </a:r>
            <a:r>
              <a:rPr lang="en-US" dirty="0"/>
              <a:t>፡፡</a:t>
            </a:r>
          </a:p>
          <a:p>
            <a:pPr lvl="0" algn="just">
              <a:lnSpc>
                <a:spcPct val="150000"/>
              </a:lnSpc>
            </a:pPr>
            <a:r>
              <a:rPr lang="en-US" dirty="0" err="1"/>
              <a:t>የሕንፃ</a:t>
            </a:r>
            <a:r>
              <a:rPr lang="en-US" dirty="0"/>
              <a:t> </a:t>
            </a:r>
            <a:r>
              <a:rPr lang="en-US" dirty="0" err="1"/>
              <a:t>ሥራ</a:t>
            </a:r>
            <a:r>
              <a:rPr lang="en-US" dirty="0"/>
              <a:t> </a:t>
            </a:r>
            <a:r>
              <a:rPr lang="en-US" dirty="0" err="1"/>
              <a:t>ዐቢይ</a:t>
            </a:r>
            <a:r>
              <a:rPr lang="en-US" dirty="0"/>
              <a:t> </a:t>
            </a:r>
            <a:r>
              <a:rPr lang="en-US" dirty="0" err="1"/>
              <a:t>ኮሚቶው</a:t>
            </a:r>
            <a:r>
              <a:rPr lang="en-US" dirty="0"/>
              <a:t> </a:t>
            </a:r>
            <a:r>
              <a:rPr lang="en-US" dirty="0" err="1"/>
              <a:t>በሚያደርገው</a:t>
            </a:r>
            <a:r>
              <a:rPr lang="en-US" dirty="0"/>
              <a:t> </a:t>
            </a:r>
            <a:r>
              <a:rPr lang="en-US" dirty="0" err="1"/>
              <a:t>ስብሰባ</a:t>
            </a:r>
            <a:r>
              <a:rPr lang="en-US" dirty="0"/>
              <a:t> </a:t>
            </a:r>
            <a:r>
              <a:rPr lang="en-US" dirty="0" err="1"/>
              <a:t>ሁሉ</a:t>
            </a:r>
            <a:r>
              <a:rPr lang="en-US" dirty="0"/>
              <a:t> </a:t>
            </a:r>
            <a:r>
              <a:rPr lang="en-US" dirty="0" err="1"/>
              <a:t>እየተገኘ</a:t>
            </a:r>
            <a:r>
              <a:rPr lang="en-US" dirty="0"/>
              <a:t> </a:t>
            </a:r>
            <a:r>
              <a:rPr lang="en-US" dirty="0" err="1"/>
              <a:t>ስለሥራው</a:t>
            </a:r>
            <a:r>
              <a:rPr lang="en-US" dirty="0"/>
              <a:t> </a:t>
            </a:r>
            <a:r>
              <a:rPr lang="en-US" dirty="0" err="1"/>
              <a:t>ሂደት</a:t>
            </a:r>
            <a:r>
              <a:rPr lang="en-US" dirty="0"/>
              <a:t> </a:t>
            </a:r>
            <a:r>
              <a:rPr lang="en-US" dirty="0" err="1"/>
              <a:t>የተደረሰበትን</a:t>
            </a:r>
            <a:r>
              <a:rPr lang="en-US" dirty="0"/>
              <a:t> </a:t>
            </a:r>
            <a:r>
              <a:rPr lang="en-US" dirty="0" err="1"/>
              <a:t>ፍሬ</a:t>
            </a:r>
            <a:r>
              <a:rPr lang="en-US" dirty="0"/>
              <a:t> </a:t>
            </a:r>
            <a:r>
              <a:rPr lang="en-US" dirty="0" err="1"/>
              <a:t>ሐሳብ</a:t>
            </a:r>
            <a:r>
              <a:rPr lang="en-US" dirty="0"/>
              <a:t> </a:t>
            </a:r>
            <a:r>
              <a:rPr lang="en-US" dirty="0" err="1"/>
              <a:t>ለአጥቢያው</a:t>
            </a:r>
            <a:r>
              <a:rPr lang="en-US" dirty="0"/>
              <a:t> </a:t>
            </a:r>
            <a:r>
              <a:rPr lang="en-US" dirty="0" err="1"/>
              <a:t>ሰበካ</a:t>
            </a:r>
            <a:r>
              <a:rPr lang="en-US" dirty="0"/>
              <a:t> </a:t>
            </a:r>
            <a:r>
              <a:rPr lang="en-US" dirty="0" err="1"/>
              <a:t>መንፈሳዊ</a:t>
            </a:r>
            <a:r>
              <a:rPr lang="en-US" dirty="0"/>
              <a:t> </a:t>
            </a:r>
            <a:r>
              <a:rPr lang="en-US" dirty="0" err="1"/>
              <a:t>አስተዳደር</a:t>
            </a:r>
            <a:r>
              <a:rPr lang="en-US" dirty="0"/>
              <a:t> </a:t>
            </a:r>
            <a:r>
              <a:rPr lang="en-US" dirty="0" err="1"/>
              <a:t>ጉባኤ</a:t>
            </a:r>
            <a:r>
              <a:rPr lang="en-US" dirty="0"/>
              <a:t> ጽ/</a:t>
            </a:r>
            <a:r>
              <a:rPr lang="en-US" dirty="0" err="1"/>
              <a:t>ቤት</a:t>
            </a:r>
            <a:r>
              <a:rPr lang="en-US" dirty="0"/>
              <a:t> </a:t>
            </a:r>
            <a:r>
              <a:rPr lang="en-US" dirty="0" err="1"/>
              <a:t>በሪፖርት</a:t>
            </a:r>
            <a:r>
              <a:rPr lang="en-US" dirty="0"/>
              <a:t> </a:t>
            </a:r>
            <a:r>
              <a:rPr lang="en-US" dirty="0" err="1"/>
              <a:t>ያቀርባል</a:t>
            </a:r>
            <a:r>
              <a:rPr lang="en-US" dirty="0"/>
              <a:t>፡፡</a:t>
            </a:r>
          </a:p>
        </p:txBody>
      </p:sp>
    </p:spTree>
    <p:extLst>
      <p:ext uri="{BB962C8B-B14F-4D97-AF65-F5344CB8AC3E}">
        <p14:creationId xmlns:p14="http://schemas.microsoft.com/office/powerpoint/2010/main" val="9610119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92500" lnSpcReduction="10000"/>
          </a:bodyPr>
          <a:lstStyle/>
          <a:p>
            <a:pPr algn="ctr">
              <a:lnSpc>
                <a:spcPct val="150000"/>
              </a:lnSpc>
              <a:buNone/>
            </a:pPr>
            <a:r>
              <a:rPr lang="en-US" b="1" dirty="0" err="1">
                <a:solidFill>
                  <a:srgbClr val="00B0F0"/>
                </a:solidFill>
              </a:rPr>
              <a:t>የእስታቲስቲክስ</a:t>
            </a:r>
            <a:r>
              <a:rPr lang="en-US" b="1" dirty="0">
                <a:solidFill>
                  <a:srgbClr val="00B0F0"/>
                </a:solidFill>
              </a:rPr>
              <a:t> </a:t>
            </a:r>
            <a:r>
              <a:rPr lang="en-US" b="1" dirty="0" err="1">
                <a:solidFill>
                  <a:srgbClr val="00B0F0"/>
                </a:solidFill>
              </a:rPr>
              <a:t>ክፍል</a:t>
            </a:r>
            <a:r>
              <a:rPr lang="en-US" b="1" dirty="0">
                <a:solidFill>
                  <a:srgbClr val="00B0F0"/>
                </a:solidFill>
              </a:rPr>
              <a:t> </a:t>
            </a:r>
            <a:r>
              <a:rPr lang="en-US" b="1" dirty="0" err="1">
                <a:solidFill>
                  <a:srgbClr val="00B0F0"/>
                </a:solidFill>
              </a:rPr>
              <a:t>ሥራና</a:t>
            </a:r>
            <a:r>
              <a:rPr lang="en-US" b="1" dirty="0">
                <a:solidFill>
                  <a:srgbClr val="00B0F0"/>
                </a:solidFill>
              </a:rPr>
              <a:t> </a:t>
            </a:r>
            <a:r>
              <a:rPr lang="en-US" b="1" dirty="0" err="1">
                <a:solidFill>
                  <a:srgbClr val="00B0F0"/>
                </a:solidFill>
              </a:rPr>
              <a:t>ሓላፊነት</a:t>
            </a:r>
            <a:endParaRPr lang="en-US" dirty="0">
              <a:solidFill>
                <a:srgbClr val="00B0F0"/>
              </a:solidFill>
            </a:endParaRPr>
          </a:p>
          <a:p>
            <a:pPr lvl="0" algn="just">
              <a:lnSpc>
                <a:spcPct val="150000"/>
              </a:lnSpc>
            </a:pPr>
            <a:r>
              <a:rPr lang="en-US" dirty="0" err="1"/>
              <a:t>በአጥቢያው</a:t>
            </a:r>
            <a:r>
              <a:rPr lang="en-US" dirty="0"/>
              <a:t> </a:t>
            </a:r>
            <a:r>
              <a:rPr lang="en-US" dirty="0" err="1"/>
              <a:t>ቤተ</a:t>
            </a:r>
            <a:r>
              <a:rPr lang="en-US" dirty="0"/>
              <a:t> </a:t>
            </a:r>
            <a:r>
              <a:rPr lang="en-US" dirty="0" err="1"/>
              <a:t>ክርስቲያን</a:t>
            </a:r>
            <a:r>
              <a:rPr lang="en-US" dirty="0"/>
              <a:t> </a:t>
            </a:r>
            <a:r>
              <a:rPr lang="en-US" dirty="0" err="1"/>
              <a:t>ነዋሪ</a:t>
            </a:r>
            <a:r>
              <a:rPr lang="en-US" dirty="0"/>
              <a:t> </a:t>
            </a:r>
            <a:r>
              <a:rPr lang="en-US" dirty="0" err="1"/>
              <a:t>ለሆኑ</a:t>
            </a:r>
            <a:r>
              <a:rPr lang="en-US" dirty="0"/>
              <a:t> </a:t>
            </a:r>
            <a:r>
              <a:rPr lang="en-US" dirty="0" err="1"/>
              <a:t>ምእመናን</a:t>
            </a:r>
            <a:r>
              <a:rPr lang="en-US" dirty="0"/>
              <a:t> </a:t>
            </a:r>
            <a:r>
              <a:rPr lang="en-US" dirty="0" err="1"/>
              <a:t>ቀዋማ</a:t>
            </a:r>
            <a:r>
              <a:rPr lang="en-US" dirty="0"/>
              <a:t> </a:t>
            </a:r>
            <a:r>
              <a:rPr lang="en-US" dirty="0" err="1"/>
              <a:t>መዛግብት</a:t>
            </a:r>
            <a:r>
              <a:rPr lang="en-US" dirty="0"/>
              <a:t> </a:t>
            </a:r>
            <a:r>
              <a:rPr lang="en-US" dirty="0" err="1"/>
              <a:t>ሆነው</a:t>
            </a:r>
            <a:r>
              <a:rPr lang="en-US" dirty="0"/>
              <a:t> </a:t>
            </a:r>
            <a:r>
              <a:rPr lang="en-US" dirty="0" err="1"/>
              <a:t>የሚያገለግሉትን</a:t>
            </a:r>
            <a:endParaRPr lang="en-US" dirty="0"/>
          </a:p>
          <a:p>
            <a:pPr algn="just">
              <a:lnSpc>
                <a:spcPct val="150000"/>
              </a:lnSpc>
            </a:pPr>
            <a:r>
              <a:rPr lang="en-US" dirty="0"/>
              <a:t>ሀ/ </a:t>
            </a:r>
            <a:r>
              <a:rPr lang="en-US" dirty="0" err="1"/>
              <a:t>መዝገብ</a:t>
            </a:r>
            <a:r>
              <a:rPr lang="en-US" dirty="0"/>
              <a:t> </a:t>
            </a:r>
            <a:r>
              <a:rPr lang="en-US" dirty="0" err="1"/>
              <a:t>ልደትና</a:t>
            </a:r>
            <a:r>
              <a:rPr lang="en-US" dirty="0"/>
              <a:t> </a:t>
            </a:r>
            <a:r>
              <a:rPr lang="en-US" dirty="0" err="1"/>
              <a:t>ጥምቅት</a:t>
            </a:r>
            <a:endParaRPr lang="en-US" dirty="0"/>
          </a:p>
          <a:p>
            <a:pPr algn="just">
              <a:lnSpc>
                <a:spcPct val="150000"/>
              </a:lnSpc>
            </a:pPr>
            <a:r>
              <a:rPr lang="en-US" dirty="0"/>
              <a:t>ለ/</a:t>
            </a:r>
            <a:r>
              <a:rPr lang="en-US" dirty="0" err="1"/>
              <a:t>መዝገብ</a:t>
            </a:r>
            <a:r>
              <a:rPr lang="en-US" dirty="0"/>
              <a:t> </a:t>
            </a:r>
            <a:r>
              <a:rPr lang="en-US" dirty="0" err="1"/>
              <a:t>ሕያዋንና</a:t>
            </a:r>
            <a:r>
              <a:rPr lang="en-US" dirty="0"/>
              <a:t> </a:t>
            </a:r>
            <a:r>
              <a:rPr lang="en-US" dirty="0" err="1"/>
              <a:t>መዝገበ</a:t>
            </a:r>
            <a:r>
              <a:rPr lang="en-US" dirty="0"/>
              <a:t> </a:t>
            </a:r>
            <a:r>
              <a:rPr lang="en-US" dirty="0" err="1"/>
              <a:t>ሙታን</a:t>
            </a:r>
            <a:r>
              <a:rPr lang="en-US" dirty="0"/>
              <a:t> </a:t>
            </a:r>
            <a:r>
              <a:rPr lang="en-US" dirty="0" err="1"/>
              <a:t>እንዲሁም</a:t>
            </a:r>
            <a:r>
              <a:rPr lang="en-US" dirty="0"/>
              <a:t> </a:t>
            </a:r>
            <a:r>
              <a:rPr lang="en-US" dirty="0" err="1"/>
              <a:t>ሌሎች</a:t>
            </a:r>
            <a:r>
              <a:rPr lang="en-US" dirty="0"/>
              <a:t> </a:t>
            </a:r>
            <a:r>
              <a:rPr lang="en-US" dirty="0" err="1"/>
              <a:t>አስፈላጊ</a:t>
            </a:r>
            <a:r>
              <a:rPr lang="en-US" dirty="0"/>
              <a:t> </a:t>
            </a:r>
            <a:r>
              <a:rPr lang="en-US" dirty="0" err="1"/>
              <a:t>የሆኑ</a:t>
            </a:r>
            <a:r>
              <a:rPr lang="en-US" dirty="0"/>
              <a:t> </a:t>
            </a:r>
            <a:r>
              <a:rPr lang="en-US" dirty="0" err="1"/>
              <a:t>መዛግብትን</a:t>
            </a:r>
            <a:r>
              <a:rPr lang="en-US" dirty="0"/>
              <a:t> </a:t>
            </a:r>
            <a:r>
              <a:rPr lang="en-US" dirty="0" err="1"/>
              <a:t>ሁሉ</a:t>
            </a:r>
            <a:r>
              <a:rPr lang="en-US" dirty="0"/>
              <a:t> </a:t>
            </a:r>
          </a:p>
          <a:p>
            <a:pPr algn="just">
              <a:lnSpc>
                <a:spcPct val="150000"/>
              </a:lnSpc>
            </a:pPr>
            <a:r>
              <a:rPr lang="en-US" dirty="0"/>
              <a:t>  </a:t>
            </a:r>
            <a:r>
              <a:rPr lang="en-US" dirty="0" err="1"/>
              <a:t>ያዘጋጃል</a:t>
            </a:r>
            <a:r>
              <a:rPr lang="en-US" dirty="0"/>
              <a:t>፡፡ </a:t>
            </a:r>
          </a:p>
          <a:p>
            <a:pPr lvl="0" algn="just">
              <a:lnSpc>
                <a:spcPct val="150000"/>
              </a:lnSpc>
            </a:pPr>
            <a:r>
              <a:rPr lang="en-US" dirty="0" err="1"/>
              <a:t>የአጥቢያውን</a:t>
            </a:r>
            <a:r>
              <a:rPr lang="en-US" dirty="0"/>
              <a:t> </a:t>
            </a:r>
            <a:r>
              <a:rPr lang="en-US" dirty="0" err="1"/>
              <a:t>ቤተ</a:t>
            </a:r>
            <a:r>
              <a:rPr lang="en-US" dirty="0"/>
              <a:t> </a:t>
            </a:r>
            <a:r>
              <a:rPr lang="en-US" dirty="0" err="1"/>
              <a:t>ክርስቲያን</a:t>
            </a:r>
            <a:r>
              <a:rPr lang="en-US" dirty="0"/>
              <a:t> </a:t>
            </a:r>
            <a:r>
              <a:rPr lang="en-US" dirty="0" err="1"/>
              <a:t>አገልጋይ</a:t>
            </a:r>
            <a:r>
              <a:rPr lang="en-US" dirty="0"/>
              <a:t> </a:t>
            </a:r>
            <a:r>
              <a:rPr lang="en-US" dirty="0" err="1"/>
              <a:t>ካህናት</a:t>
            </a:r>
            <a:r>
              <a:rPr lang="en-US" dirty="0"/>
              <a:t>፣ </a:t>
            </a:r>
            <a:r>
              <a:rPr lang="en-US" dirty="0" err="1"/>
              <a:t>ቀሳውስት</a:t>
            </a:r>
            <a:r>
              <a:rPr lang="en-US" dirty="0"/>
              <a:t>፣ </a:t>
            </a:r>
            <a:r>
              <a:rPr lang="en-US" dirty="0" err="1"/>
              <a:t>መምህራን</a:t>
            </a:r>
            <a:r>
              <a:rPr lang="en-US" dirty="0"/>
              <a:t>፣ </a:t>
            </a:r>
            <a:r>
              <a:rPr lang="en-US" dirty="0" err="1"/>
              <a:t>ሰባክያን</a:t>
            </a:r>
            <a:r>
              <a:rPr lang="en-US" dirty="0"/>
              <a:t>፣ </a:t>
            </a:r>
            <a:r>
              <a:rPr lang="en-US" dirty="0" err="1"/>
              <a:t>ዲያቆናት</a:t>
            </a:r>
            <a:r>
              <a:rPr lang="en-US" dirty="0"/>
              <a:t>፣ </a:t>
            </a:r>
            <a:r>
              <a:rPr lang="en-US" dirty="0" err="1"/>
              <a:t>መዘምራንና</a:t>
            </a:r>
            <a:r>
              <a:rPr lang="en-US" dirty="0"/>
              <a:t> </a:t>
            </a:r>
            <a:r>
              <a:rPr lang="en-US" dirty="0" err="1"/>
              <a:t>ልዩ</a:t>
            </a:r>
            <a:r>
              <a:rPr lang="en-US" dirty="0"/>
              <a:t> </a:t>
            </a:r>
            <a:r>
              <a:rPr lang="en-US" dirty="0" err="1"/>
              <a:t>ልዩ</a:t>
            </a:r>
            <a:r>
              <a:rPr lang="en-US" dirty="0"/>
              <a:t> </a:t>
            </a:r>
            <a:r>
              <a:rPr lang="en-US" dirty="0" err="1"/>
              <a:t>ሠራተኞች</a:t>
            </a:r>
            <a:r>
              <a:rPr lang="en-US" dirty="0"/>
              <a:t> </a:t>
            </a:r>
            <a:r>
              <a:rPr lang="en-US" dirty="0" err="1"/>
              <a:t>ብዛት</a:t>
            </a:r>
            <a:r>
              <a:rPr lang="en-US" dirty="0"/>
              <a:t> </a:t>
            </a:r>
            <a:r>
              <a:rPr lang="en-US" dirty="0" err="1"/>
              <a:t>እንዲሁም</a:t>
            </a:r>
            <a:r>
              <a:rPr lang="en-US" dirty="0"/>
              <a:t> </a:t>
            </a:r>
            <a:r>
              <a:rPr lang="en-US" dirty="0" err="1"/>
              <a:t>የምእመናንን</a:t>
            </a:r>
            <a:r>
              <a:rPr lang="en-US" dirty="0"/>
              <a:t> </a:t>
            </a:r>
            <a:r>
              <a:rPr lang="en-US" dirty="0" err="1"/>
              <a:t>ብዛት</a:t>
            </a:r>
            <a:r>
              <a:rPr lang="en-US" dirty="0"/>
              <a:t> </a:t>
            </a:r>
            <a:r>
              <a:rPr lang="en-US" dirty="0" err="1"/>
              <a:t>በጢስና</a:t>
            </a:r>
            <a:r>
              <a:rPr lang="en-US" dirty="0"/>
              <a:t> </a:t>
            </a:r>
            <a:r>
              <a:rPr lang="en-US" dirty="0" err="1"/>
              <a:t>በቤተሰብ</a:t>
            </a:r>
            <a:r>
              <a:rPr lang="en-US" dirty="0"/>
              <a:t> </a:t>
            </a:r>
            <a:r>
              <a:rPr lang="en-US" dirty="0" err="1"/>
              <a:t>በዕድሜና</a:t>
            </a:r>
            <a:r>
              <a:rPr lang="en-US" dirty="0"/>
              <a:t> </a:t>
            </a:r>
            <a:r>
              <a:rPr lang="en-US" dirty="0" err="1"/>
              <a:t>በፆታ</a:t>
            </a:r>
            <a:r>
              <a:rPr lang="en-US" dirty="0"/>
              <a:t> </a:t>
            </a:r>
            <a:r>
              <a:rPr lang="en-US" dirty="0" err="1"/>
              <a:t>ለይቶ</a:t>
            </a:r>
            <a:r>
              <a:rPr lang="en-US" dirty="0"/>
              <a:t> </a:t>
            </a:r>
            <a:r>
              <a:rPr lang="en-US" dirty="0" err="1"/>
              <a:t>እንዲመዘገብ</a:t>
            </a:r>
            <a:r>
              <a:rPr lang="en-US" dirty="0"/>
              <a:t> </a:t>
            </a:r>
            <a:r>
              <a:rPr lang="en-US" dirty="0" err="1"/>
              <a:t>ያደርጋል</a:t>
            </a:r>
            <a:r>
              <a:rPr lang="en-US" dirty="0" smtClean="0"/>
              <a:t>፡፡</a:t>
            </a:r>
            <a:endParaRPr lang="en-US" dirty="0"/>
          </a:p>
        </p:txBody>
      </p:sp>
    </p:spTree>
    <p:extLst>
      <p:ext uri="{BB962C8B-B14F-4D97-AF65-F5344CB8AC3E}">
        <p14:creationId xmlns:p14="http://schemas.microsoft.com/office/powerpoint/2010/main" val="23841146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7999"/>
          </a:xfrm>
        </p:spPr>
        <p:txBody>
          <a:bodyPr>
            <a:normAutofit fontScale="55000" lnSpcReduction="20000"/>
          </a:bodyPr>
          <a:lstStyle/>
          <a:p>
            <a:pPr algn="ctr">
              <a:lnSpc>
                <a:spcPct val="170000"/>
              </a:lnSpc>
              <a:buNone/>
            </a:pPr>
            <a:r>
              <a:rPr lang="en-US" sz="3600" b="1" dirty="0" err="1">
                <a:solidFill>
                  <a:srgbClr val="00B0F0"/>
                </a:solidFill>
              </a:rPr>
              <a:t>የወረዳ</a:t>
            </a:r>
            <a:r>
              <a:rPr lang="en-US" sz="3600" b="1" dirty="0">
                <a:solidFill>
                  <a:srgbClr val="00B0F0"/>
                </a:solidFill>
              </a:rPr>
              <a:t> </a:t>
            </a:r>
            <a:r>
              <a:rPr lang="en-US" sz="3600" b="1" dirty="0" err="1">
                <a:solidFill>
                  <a:srgbClr val="00B0F0"/>
                </a:solidFill>
              </a:rPr>
              <a:t>ሰበካ</a:t>
            </a:r>
            <a:r>
              <a:rPr lang="en-US" sz="3600" b="1" dirty="0">
                <a:solidFill>
                  <a:srgbClr val="00B0F0"/>
                </a:solidFill>
              </a:rPr>
              <a:t> </a:t>
            </a:r>
            <a:r>
              <a:rPr lang="en-US" sz="3600" b="1" dirty="0" err="1">
                <a:solidFill>
                  <a:srgbClr val="00B0F0"/>
                </a:solidFill>
              </a:rPr>
              <a:t>መንፈሳዊ</a:t>
            </a:r>
            <a:r>
              <a:rPr lang="en-US" sz="3600" b="1" dirty="0">
                <a:solidFill>
                  <a:srgbClr val="00B0F0"/>
                </a:solidFill>
              </a:rPr>
              <a:t> </a:t>
            </a:r>
            <a:r>
              <a:rPr lang="en-US" sz="3600" b="1" dirty="0" err="1">
                <a:solidFill>
                  <a:srgbClr val="00B0F0"/>
                </a:solidFill>
              </a:rPr>
              <a:t>ጉባኤ</a:t>
            </a:r>
            <a:r>
              <a:rPr lang="en-US" sz="3600" b="1" dirty="0">
                <a:solidFill>
                  <a:srgbClr val="00B0F0"/>
                </a:solidFill>
              </a:rPr>
              <a:t> </a:t>
            </a:r>
            <a:r>
              <a:rPr lang="en-US" sz="3600" b="1" dirty="0" err="1">
                <a:solidFill>
                  <a:srgbClr val="00B0F0"/>
                </a:solidFill>
              </a:rPr>
              <a:t>አመሠራረትና</a:t>
            </a:r>
            <a:r>
              <a:rPr lang="en-US" sz="3600" b="1" dirty="0">
                <a:solidFill>
                  <a:srgbClr val="00B0F0"/>
                </a:solidFill>
              </a:rPr>
              <a:t> </a:t>
            </a:r>
            <a:r>
              <a:rPr lang="en-US" sz="3600" b="1" dirty="0" err="1">
                <a:solidFill>
                  <a:srgbClr val="00B0F0"/>
                </a:solidFill>
              </a:rPr>
              <a:t>አቋም</a:t>
            </a:r>
            <a:endParaRPr lang="en-US" sz="3600" dirty="0">
              <a:solidFill>
                <a:srgbClr val="00B0F0"/>
              </a:solidFill>
            </a:endParaRPr>
          </a:p>
          <a:p>
            <a:pPr lvl="0" algn="ctr">
              <a:lnSpc>
                <a:spcPct val="170000"/>
              </a:lnSpc>
              <a:buNone/>
            </a:pPr>
            <a:r>
              <a:rPr lang="en-US" sz="3600" b="1" dirty="0" err="1">
                <a:solidFill>
                  <a:srgbClr val="00B0F0"/>
                </a:solidFill>
              </a:rPr>
              <a:t>አመሠራረት</a:t>
            </a:r>
            <a:r>
              <a:rPr lang="en-US" sz="3600" b="1" dirty="0">
                <a:solidFill>
                  <a:srgbClr val="00B0F0"/>
                </a:solidFill>
              </a:rPr>
              <a:t> </a:t>
            </a:r>
            <a:endParaRPr lang="en-US" sz="3600" dirty="0">
              <a:solidFill>
                <a:srgbClr val="00B0F0"/>
              </a:solidFill>
            </a:endParaRPr>
          </a:p>
          <a:p>
            <a:pPr algn="just">
              <a:lnSpc>
                <a:spcPct val="170000"/>
              </a:lnSpc>
            </a:pPr>
            <a:r>
              <a:rPr lang="en-US" dirty="0"/>
              <a:t>ሀ/ </a:t>
            </a:r>
            <a:r>
              <a:rPr lang="en-US" dirty="0" err="1"/>
              <a:t>በወረዳው</a:t>
            </a:r>
            <a:r>
              <a:rPr lang="en-US" dirty="0"/>
              <a:t> </a:t>
            </a:r>
            <a:r>
              <a:rPr lang="en-US" dirty="0" err="1"/>
              <a:t>ቤተ</a:t>
            </a:r>
            <a:r>
              <a:rPr lang="en-US" dirty="0"/>
              <a:t> </a:t>
            </a:r>
            <a:r>
              <a:rPr lang="en-US" dirty="0" err="1"/>
              <a:t>ክህንት</a:t>
            </a:r>
            <a:r>
              <a:rPr lang="en-US" dirty="0"/>
              <a:t> </a:t>
            </a:r>
            <a:r>
              <a:rPr lang="en-US" dirty="0" err="1"/>
              <a:t>ሥር</a:t>
            </a:r>
            <a:r>
              <a:rPr lang="en-US" dirty="0"/>
              <a:t> </a:t>
            </a:r>
            <a:r>
              <a:rPr lang="en-US" dirty="0" err="1"/>
              <a:t>ብዛታቸው</a:t>
            </a:r>
            <a:r>
              <a:rPr lang="en-US" dirty="0"/>
              <a:t> </a:t>
            </a:r>
            <a:r>
              <a:rPr lang="en-US" dirty="0" err="1"/>
              <a:t>ከአንድ</a:t>
            </a:r>
            <a:r>
              <a:rPr lang="en-US" dirty="0"/>
              <a:t> </a:t>
            </a:r>
            <a:r>
              <a:rPr lang="en-US" dirty="0" err="1"/>
              <a:t>በላይ</a:t>
            </a:r>
            <a:r>
              <a:rPr lang="en-US" dirty="0"/>
              <a:t> </a:t>
            </a:r>
            <a:r>
              <a:rPr lang="en-US" dirty="0" err="1"/>
              <a:t>የሆኑ</a:t>
            </a:r>
            <a:r>
              <a:rPr lang="en-US" dirty="0"/>
              <a:t> </a:t>
            </a:r>
            <a:r>
              <a:rPr lang="en-US" dirty="0" err="1"/>
              <a:t>አብያተ</a:t>
            </a:r>
            <a:r>
              <a:rPr lang="en-US" dirty="0"/>
              <a:t> </a:t>
            </a:r>
            <a:r>
              <a:rPr lang="en-US" dirty="0" err="1"/>
              <a:t>ክርስቲያናት</a:t>
            </a:r>
            <a:r>
              <a:rPr lang="en-US" dirty="0"/>
              <a:t> </a:t>
            </a:r>
            <a:r>
              <a:rPr lang="en-US" dirty="0" err="1"/>
              <a:t>በተወካዮቻቸው</a:t>
            </a:r>
            <a:r>
              <a:rPr lang="en-US" dirty="0"/>
              <a:t> </a:t>
            </a:r>
            <a:r>
              <a:rPr lang="en-US" dirty="0" err="1"/>
              <a:t>አማካይነት</a:t>
            </a:r>
            <a:r>
              <a:rPr lang="en-US" dirty="0"/>
              <a:t> </a:t>
            </a:r>
            <a:r>
              <a:rPr lang="en-US" dirty="0" err="1"/>
              <a:t>በወረዳው</a:t>
            </a:r>
            <a:r>
              <a:rPr lang="en-US" dirty="0"/>
              <a:t> </a:t>
            </a:r>
            <a:r>
              <a:rPr lang="en-US" dirty="0" err="1"/>
              <a:t>ቤተ</a:t>
            </a:r>
            <a:r>
              <a:rPr lang="en-US" dirty="0"/>
              <a:t> </a:t>
            </a:r>
            <a:r>
              <a:rPr lang="en-US" dirty="0" err="1"/>
              <a:t>ክህነት</a:t>
            </a:r>
            <a:r>
              <a:rPr lang="en-US" dirty="0"/>
              <a:t> </a:t>
            </a:r>
            <a:r>
              <a:rPr lang="en-US" dirty="0" err="1"/>
              <a:t>ሥራ</a:t>
            </a:r>
            <a:r>
              <a:rPr lang="en-US" dirty="0"/>
              <a:t> </a:t>
            </a:r>
            <a:r>
              <a:rPr lang="en-US" dirty="0" err="1"/>
              <a:t>አስኪያጅ</a:t>
            </a:r>
            <a:r>
              <a:rPr lang="en-US" dirty="0"/>
              <a:t> </a:t>
            </a:r>
            <a:r>
              <a:rPr lang="en-US" dirty="0" err="1"/>
              <a:t>ሊቀ</a:t>
            </a:r>
            <a:r>
              <a:rPr lang="en-US" dirty="0"/>
              <a:t> </a:t>
            </a:r>
            <a:r>
              <a:rPr lang="en-US" dirty="0" err="1"/>
              <a:t>መንበርነት</a:t>
            </a:r>
            <a:r>
              <a:rPr lang="en-US" dirty="0"/>
              <a:t> </a:t>
            </a:r>
            <a:r>
              <a:rPr lang="en-US" dirty="0" err="1"/>
              <a:t>በአንድነት</a:t>
            </a:r>
            <a:r>
              <a:rPr lang="en-US" dirty="0"/>
              <a:t> </a:t>
            </a:r>
            <a:r>
              <a:rPr lang="en-US" dirty="0" err="1"/>
              <a:t>ተሰብስበው</a:t>
            </a:r>
            <a:r>
              <a:rPr lang="en-US" dirty="0"/>
              <a:t> </a:t>
            </a:r>
            <a:r>
              <a:rPr lang="en-US" dirty="0" err="1"/>
              <a:t>የወረዳ</a:t>
            </a:r>
            <a:r>
              <a:rPr lang="en-US" dirty="0"/>
              <a:t> </a:t>
            </a:r>
            <a:r>
              <a:rPr lang="en-US" dirty="0" err="1"/>
              <a:t>ሰበካ</a:t>
            </a:r>
            <a:r>
              <a:rPr lang="en-US" dirty="0"/>
              <a:t> </a:t>
            </a:r>
            <a:r>
              <a:rPr lang="en-US" dirty="0" err="1"/>
              <a:t>መንፈሳዊ</a:t>
            </a:r>
            <a:r>
              <a:rPr lang="en-US" dirty="0"/>
              <a:t> </a:t>
            </a:r>
            <a:r>
              <a:rPr lang="en-US" dirty="0" err="1"/>
              <a:t>ጉባኤ</a:t>
            </a:r>
            <a:r>
              <a:rPr lang="en-US" dirty="0"/>
              <a:t> </a:t>
            </a:r>
            <a:r>
              <a:rPr lang="en-US" dirty="0" err="1"/>
              <a:t>ያቋቁማሉ</a:t>
            </a:r>
            <a:r>
              <a:rPr lang="en-US" dirty="0"/>
              <a:t>፡፡ </a:t>
            </a:r>
            <a:r>
              <a:rPr lang="en-US" dirty="0" err="1"/>
              <a:t>ተወካዮቻቸውም</a:t>
            </a:r>
            <a:r>
              <a:rPr lang="en-US" dirty="0"/>
              <a:t> </a:t>
            </a:r>
            <a:r>
              <a:rPr lang="en-US" dirty="0" err="1"/>
              <a:t>ከእያንዳንዱ</a:t>
            </a:r>
            <a:r>
              <a:rPr lang="en-US" dirty="0"/>
              <a:t> </a:t>
            </a:r>
            <a:r>
              <a:rPr lang="en-US" dirty="0" err="1"/>
              <a:t>ቤተ</a:t>
            </a:r>
            <a:r>
              <a:rPr lang="en-US" dirty="0"/>
              <a:t> </a:t>
            </a:r>
            <a:r>
              <a:rPr lang="en-US" dirty="0" err="1"/>
              <a:t>ክርስቲያን</a:t>
            </a:r>
            <a:r>
              <a:rPr lang="en-US" dirty="0"/>
              <a:t> </a:t>
            </a:r>
            <a:r>
              <a:rPr lang="en-US" dirty="0" err="1"/>
              <a:t>ሰበካ</a:t>
            </a:r>
            <a:r>
              <a:rPr lang="en-US" dirty="0"/>
              <a:t> </a:t>
            </a:r>
            <a:r>
              <a:rPr lang="en-US" dirty="0" err="1"/>
              <a:t>መንፈሳዊ</a:t>
            </a:r>
            <a:r>
              <a:rPr lang="en-US" dirty="0"/>
              <a:t> </a:t>
            </a:r>
            <a:r>
              <a:rPr lang="en-US" dirty="0" err="1"/>
              <a:t>አስተዳደር</a:t>
            </a:r>
            <a:r>
              <a:rPr lang="en-US" dirty="0"/>
              <a:t> </a:t>
            </a:r>
            <a:r>
              <a:rPr lang="en-US" dirty="0" err="1"/>
              <a:t>ጉባኤ</a:t>
            </a:r>
            <a:r>
              <a:rPr lang="en-US" dirty="0"/>
              <a:t> </a:t>
            </a:r>
            <a:r>
              <a:rPr lang="en-US" dirty="0" err="1"/>
              <a:t>የተመረጡና</a:t>
            </a:r>
            <a:r>
              <a:rPr lang="en-US" dirty="0"/>
              <a:t> </a:t>
            </a:r>
            <a:r>
              <a:rPr lang="en-US" dirty="0" err="1"/>
              <a:t>በቤተ</a:t>
            </a:r>
            <a:r>
              <a:rPr lang="en-US" dirty="0"/>
              <a:t> </a:t>
            </a:r>
            <a:r>
              <a:rPr lang="en-US" dirty="0" err="1"/>
              <a:t>ክርስቲያኑ</a:t>
            </a:r>
            <a:r>
              <a:rPr lang="en-US" dirty="0"/>
              <a:t> </a:t>
            </a:r>
            <a:r>
              <a:rPr lang="en-US" dirty="0" err="1"/>
              <a:t>አስተዳዳሪ</a:t>
            </a:r>
            <a:r>
              <a:rPr lang="en-US" dirty="0"/>
              <a:t> </a:t>
            </a:r>
            <a:r>
              <a:rPr lang="en-US" dirty="0" err="1"/>
              <a:t>የሚመሩ</a:t>
            </a:r>
            <a:r>
              <a:rPr lang="en-US" dirty="0"/>
              <a:t> </a:t>
            </a:r>
            <a:r>
              <a:rPr lang="en-US" dirty="0" err="1"/>
              <a:t>ቤተ</a:t>
            </a:r>
            <a:r>
              <a:rPr lang="en-US" dirty="0"/>
              <a:t> </a:t>
            </a:r>
            <a:r>
              <a:rPr lang="en-US" dirty="0" err="1"/>
              <a:t>ክህነት</a:t>
            </a:r>
            <a:r>
              <a:rPr lang="en-US" dirty="0"/>
              <a:t> </a:t>
            </a:r>
            <a:r>
              <a:rPr lang="en-US" dirty="0" err="1"/>
              <a:t>ጸሐፊና</a:t>
            </a:r>
            <a:r>
              <a:rPr lang="en-US" dirty="0"/>
              <a:t> </a:t>
            </a:r>
            <a:r>
              <a:rPr lang="en-US" dirty="0" err="1"/>
              <a:t>የልዩ</a:t>
            </a:r>
            <a:r>
              <a:rPr lang="en-US" dirty="0"/>
              <a:t> </a:t>
            </a:r>
            <a:r>
              <a:rPr lang="en-US" dirty="0" err="1"/>
              <a:t>ልዩ</a:t>
            </a:r>
            <a:r>
              <a:rPr lang="en-US" dirty="0"/>
              <a:t> </a:t>
            </a:r>
            <a:r>
              <a:rPr lang="en-US" dirty="0" err="1"/>
              <a:t>ክፍል</a:t>
            </a:r>
            <a:r>
              <a:rPr lang="en-US" dirty="0"/>
              <a:t> </a:t>
            </a:r>
            <a:r>
              <a:rPr lang="en-US" dirty="0" err="1"/>
              <a:t>ሓላፊዎች</a:t>
            </a:r>
            <a:r>
              <a:rPr lang="en-US" dirty="0"/>
              <a:t> </a:t>
            </a:r>
            <a:r>
              <a:rPr lang="en-US" dirty="0" err="1"/>
              <a:t>አባላት</a:t>
            </a:r>
            <a:r>
              <a:rPr lang="en-US" dirty="0"/>
              <a:t> </a:t>
            </a:r>
            <a:r>
              <a:rPr lang="en-US" dirty="0" err="1"/>
              <a:t>ይሆናል</a:t>
            </a:r>
            <a:r>
              <a:rPr lang="en-US" dirty="0"/>
              <a:t>፡፡ </a:t>
            </a:r>
            <a:r>
              <a:rPr lang="en-US" dirty="0" err="1"/>
              <a:t>ይህም</a:t>
            </a:r>
            <a:r>
              <a:rPr lang="en-US" dirty="0"/>
              <a:t> </a:t>
            </a:r>
            <a:r>
              <a:rPr lang="en-US" dirty="0" err="1"/>
              <a:t>በዓመት</a:t>
            </a:r>
            <a:r>
              <a:rPr lang="en-US" dirty="0"/>
              <a:t> </a:t>
            </a:r>
            <a:r>
              <a:rPr lang="en-US" dirty="0" err="1"/>
              <a:t>አንድ</a:t>
            </a:r>
            <a:r>
              <a:rPr lang="en-US" dirty="0"/>
              <a:t> </a:t>
            </a:r>
            <a:r>
              <a:rPr lang="en-US" dirty="0" err="1"/>
              <a:t>ጊዜ</a:t>
            </a:r>
            <a:r>
              <a:rPr lang="en-US" dirty="0"/>
              <a:t> </a:t>
            </a:r>
            <a:r>
              <a:rPr lang="en-US" dirty="0" err="1"/>
              <a:t>የሚሰበሰብ</a:t>
            </a:r>
            <a:r>
              <a:rPr lang="en-US" dirty="0"/>
              <a:t> </a:t>
            </a:r>
            <a:r>
              <a:rPr lang="en-US" dirty="0" err="1"/>
              <a:t>የወረዳ</a:t>
            </a:r>
            <a:r>
              <a:rPr lang="en-US" dirty="0"/>
              <a:t> </a:t>
            </a:r>
            <a:r>
              <a:rPr lang="en-US" dirty="0" err="1"/>
              <a:t>ሰበካ</a:t>
            </a:r>
            <a:r>
              <a:rPr lang="en-US" dirty="0"/>
              <a:t> </a:t>
            </a:r>
            <a:r>
              <a:rPr lang="en-US" dirty="0" err="1"/>
              <a:t>ጠቅላላ</a:t>
            </a:r>
            <a:r>
              <a:rPr lang="en-US" dirty="0"/>
              <a:t> </a:t>
            </a:r>
            <a:r>
              <a:rPr lang="en-US" dirty="0" err="1"/>
              <a:t>መንፈሳዊ</a:t>
            </a:r>
            <a:r>
              <a:rPr lang="en-US" dirty="0"/>
              <a:t> </a:t>
            </a:r>
            <a:r>
              <a:rPr lang="en-US" dirty="0" err="1"/>
              <a:t>ጉባኤ</a:t>
            </a:r>
            <a:r>
              <a:rPr lang="en-US" dirty="0"/>
              <a:t> </a:t>
            </a:r>
            <a:r>
              <a:rPr lang="en-US" dirty="0" err="1"/>
              <a:t>ይሆናል</a:t>
            </a:r>
            <a:r>
              <a:rPr lang="en-US" dirty="0"/>
              <a:t>፡፡</a:t>
            </a:r>
          </a:p>
          <a:p>
            <a:pPr lvl="0" algn="ctr">
              <a:lnSpc>
                <a:spcPct val="170000"/>
              </a:lnSpc>
              <a:buNone/>
            </a:pPr>
            <a:r>
              <a:rPr lang="en-US" sz="4400" b="1" dirty="0" err="1">
                <a:solidFill>
                  <a:srgbClr val="00B0F0"/>
                </a:solidFill>
              </a:rPr>
              <a:t>አቋም</a:t>
            </a:r>
            <a:endParaRPr lang="en-US" sz="4400" dirty="0">
              <a:solidFill>
                <a:srgbClr val="00B0F0"/>
              </a:solidFill>
            </a:endParaRPr>
          </a:p>
          <a:p>
            <a:pPr algn="ctr">
              <a:lnSpc>
                <a:spcPct val="170000"/>
              </a:lnSpc>
              <a:buNone/>
            </a:pPr>
            <a:r>
              <a:rPr lang="en-US" sz="4400" b="1" dirty="0" err="1">
                <a:solidFill>
                  <a:srgbClr val="00B0F0"/>
                </a:solidFill>
              </a:rPr>
              <a:t>በወረዳ</a:t>
            </a:r>
            <a:r>
              <a:rPr lang="en-US" sz="4400" b="1" dirty="0">
                <a:solidFill>
                  <a:srgbClr val="00B0F0"/>
                </a:solidFill>
              </a:rPr>
              <a:t> </a:t>
            </a:r>
            <a:r>
              <a:rPr lang="en-US" sz="4400" b="1" dirty="0" err="1">
                <a:solidFill>
                  <a:srgbClr val="00B0F0"/>
                </a:solidFill>
              </a:rPr>
              <a:t>ቤተ</a:t>
            </a:r>
            <a:r>
              <a:rPr lang="en-US" sz="4400" b="1" dirty="0">
                <a:solidFill>
                  <a:srgbClr val="00B0F0"/>
                </a:solidFill>
              </a:rPr>
              <a:t> </a:t>
            </a:r>
            <a:r>
              <a:rPr lang="en-US" sz="4400" b="1" dirty="0" err="1">
                <a:solidFill>
                  <a:srgbClr val="00B0F0"/>
                </a:solidFill>
              </a:rPr>
              <a:t>ክህነት</a:t>
            </a:r>
            <a:r>
              <a:rPr lang="en-US" sz="4400" b="1" dirty="0">
                <a:solidFill>
                  <a:srgbClr val="00B0F0"/>
                </a:solidFill>
              </a:rPr>
              <a:t> </a:t>
            </a:r>
            <a:r>
              <a:rPr lang="en-US" sz="4400" b="1" dirty="0" err="1" smtClean="0">
                <a:solidFill>
                  <a:srgbClr val="00B0F0"/>
                </a:solidFill>
              </a:rPr>
              <a:t>ሥር</a:t>
            </a:r>
            <a:endParaRPr lang="en-US" sz="4400" dirty="0">
              <a:solidFill>
                <a:srgbClr val="00B0F0"/>
              </a:solidFill>
            </a:endParaRPr>
          </a:p>
          <a:p>
            <a:pPr algn="just">
              <a:lnSpc>
                <a:spcPct val="170000"/>
              </a:lnSpc>
            </a:pPr>
            <a:r>
              <a:rPr lang="en-US" dirty="0"/>
              <a:t>ሀ/ </a:t>
            </a:r>
            <a:r>
              <a:rPr lang="en-US" dirty="0" err="1"/>
              <a:t>የወረዳው</a:t>
            </a:r>
            <a:r>
              <a:rPr lang="en-US" dirty="0"/>
              <a:t> </a:t>
            </a:r>
            <a:r>
              <a:rPr lang="en-US" dirty="0" err="1"/>
              <a:t>ቤተ</a:t>
            </a:r>
            <a:r>
              <a:rPr lang="en-US" dirty="0"/>
              <a:t> </a:t>
            </a:r>
            <a:r>
              <a:rPr lang="en-US" dirty="0" err="1"/>
              <a:t>ክህነት</a:t>
            </a:r>
            <a:r>
              <a:rPr lang="en-US" dirty="0"/>
              <a:t> </a:t>
            </a:r>
            <a:r>
              <a:rPr lang="en-US" dirty="0" err="1"/>
              <a:t>ሥራ</a:t>
            </a:r>
            <a:r>
              <a:rPr lang="en-US" dirty="0"/>
              <a:t> </a:t>
            </a:r>
            <a:r>
              <a:rPr lang="en-US" dirty="0" err="1"/>
              <a:t>አስኪያጅ</a:t>
            </a:r>
            <a:r>
              <a:rPr lang="en-US" dirty="0"/>
              <a:t> </a:t>
            </a:r>
            <a:r>
              <a:rPr lang="en-US" dirty="0" err="1"/>
              <a:t>ሊቀ</a:t>
            </a:r>
            <a:r>
              <a:rPr lang="en-US" dirty="0"/>
              <a:t> </a:t>
            </a:r>
            <a:r>
              <a:rPr lang="en-US" dirty="0" err="1"/>
              <a:t>መንበር</a:t>
            </a:r>
            <a:r>
              <a:rPr lang="en-US" dirty="0"/>
              <a:t> </a:t>
            </a:r>
            <a:r>
              <a:rPr lang="en-US" dirty="0" err="1"/>
              <a:t>የሆነበት</a:t>
            </a:r>
            <a:r>
              <a:rPr lang="en-US" dirty="0"/>
              <a:t> </a:t>
            </a:r>
            <a:r>
              <a:rPr lang="en-US" dirty="0" err="1"/>
              <a:t>አንድ</a:t>
            </a:r>
            <a:r>
              <a:rPr lang="en-US" dirty="0"/>
              <a:t> </a:t>
            </a:r>
            <a:r>
              <a:rPr lang="en-US" dirty="0" err="1"/>
              <a:t>ጠቅላላ</a:t>
            </a:r>
            <a:r>
              <a:rPr lang="en-US" dirty="0"/>
              <a:t> </a:t>
            </a:r>
            <a:r>
              <a:rPr lang="en-US" dirty="0" err="1"/>
              <a:t>ሰበካ</a:t>
            </a:r>
            <a:r>
              <a:rPr lang="en-US" dirty="0"/>
              <a:t> </a:t>
            </a:r>
            <a:r>
              <a:rPr lang="en-US" dirty="0" err="1"/>
              <a:t>መንፈሳዊ</a:t>
            </a:r>
            <a:r>
              <a:rPr lang="en-US" dirty="0"/>
              <a:t>  </a:t>
            </a:r>
          </a:p>
          <a:p>
            <a:pPr algn="just">
              <a:lnSpc>
                <a:spcPct val="170000"/>
              </a:lnSpc>
            </a:pPr>
            <a:r>
              <a:rPr lang="en-US" dirty="0"/>
              <a:t> </a:t>
            </a:r>
            <a:r>
              <a:rPr lang="en-US" dirty="0" err="1"/>
              <a:t>ጉባኤ</a:t>
            </a:r>
            <a:r>
              <a:rPr lang="en-US" dirty="0"/>
              <a:t> </a:t>
            </a:r>
            <a:r>
              <a:rPr lang="en-US" dirty="0" err="1"/>
              <a:t>መላው</a:t>
            </a:r>
            <a:r>
              <a:rPr lang="en-US" dirty="0"/>
              <a:t> </a:t>
            </a:r>
            <a:r>
              <a:rPr lang="en-US" dirty="0" err="1"/>
              <a:t>የወረዳ</a:t>
            </a:r>
            <a:r>
              <a:rPr lang="en-US" dirty="0"/>
              <a:t> </a:t>
            </a:r>
            <a:r>
              <a:rPr lang="en-US" dirty="0" err="1"/>
              <a:t>አብያተ</a:t>
            </a:r>
            <a:r>
              <a:rPr lang="en-US" dirty="0"/>
              <a:t> (</a:t>
            </a:r>
            <a:r>
              <a:rPr lang="en-US" dirty="0" err="1"/>
              <a:t>ክርስቱያናት</a:t>
            </a:r>
            <a:r>
              <a:rPr lang="en-US" dirty="0"/>
              <a:t> </a:t>
            </a:r>
            <a:r>
              <a:rPr lang="en-US" dirty="0" err="1"/>
              <a:t>ጠቅላላ</a:t>
            </a:r>
            <a:r>
              <a:rPr lang="en-US" dirty="0"/>
              <a:t> </a:t>
            </a:r>
            <a:r>
              <a:rPr lang="en-US" dirty="0" err="1"/>
              <a:t>ስብሰባ</a:t>
            </a:r>
            <a:r>
              <a:rPr lang="en-US" dirty="0"/>
              <a:t>) </a:t>
            </a:r>
          </a:p>
          <a:p>
            <a:pPr algn="just">
              <a:lnSpc>
                <a:spcPct val="170000"/>
              </a:lnSpc>
            </a:pPr>
            <a:r>
              <a:rPr lang="en-US" dirty="0"/>
              <a:t>ለ/ </a:t>
            </a:r>
            <a:r>
              <a:rPr lang="en-US" dirty="0" err="1"/>
              <a:t>የወረዳ</a:t>
            </a:r>
            <a:r>
              <a:rPr lang="en-US" dirty="0"/>
              <a:t> </a:t>
            </a:r>
            <a:r>
              <a:rPr lang="en-US" dirty="0" err="1"/>
              <a:t>ቤተ</a:t>
            </a:r>
            <a:r>
              <a:rPr lang="en-US" dirty="0"/>
              <a:t> </a:t>
            </a:r>
            <a:r>
              <a:rPr lang="en-US" dirty="0" err="1"/>
              <a:t>ክህነት</a:t>
            </a:r>
            <a:r>
              <a:rPr lang="en-US" dirty="0"/>
              <a:t> </a:t>
            </a:r>
            <a:r>
              <a:rPr lang="en-US" dirty="0" err="1"/>
              <a:t>ሥራ</a:t>
            </a:r>
            <a:r>
              <a:rPr lang="en-US" dirty="0"/>
              <a:t> </a:t>
            </a:r>
            <a:r>
              <a:rPr lang="en-US" dirty="0" err="1"/>
              <a:t>አስኪያጅ</a:t>
            </a:r>
            <a:r>
              <a:rPr lang="en-US" dirty="0"/>
              <a:t> </a:t>
            </a:r>
            <a:r>
              <a:rPr lang="en-US" dirty="0" err="1"/>
              <a:t>ሊቀ</a:t>
            </a:r>
            <a:r>
              <a:rPr lang="en-US" dirty="0"/>
              <a:t> </a:t>
            </a:r>
            <a:r>
              <a:rPr lang="en-US" dirty="0" err="1"/>
              <a:t>መንበር</a:t>
            </a:r>
            <a:r>
              <a:rPr lang="en-US" dirty="0"/>
              <a:t> </a:t>
            </a:r>
            <a:r>
              <a:rPr lang="en-US" dirty="0" err="1"/>
              <a:t>የሆነበት</a:t>
            </a:r>
            <a:r>
              <a:rPr lang="en-US" dirty="0"/>
              <a:t> </a:t>
            </a:r>
            <a:r>
              <a:rPr lang="en-US" dirty="0" err="1"/>
              <a:t>የሰበካ</a:t>
            </a:r>
            <a:r>
              <a:rPr lang="en-US" dirty="0"/>
              <a:t> </a:t>
            </a:r>
            <a:r>
              <a:rPr lang="en-US" dirty="0" err="1"/>
              <a:t>መንፈሳዊ</a:t>
            </a:r>
            <a:r>
              <a:rPr lang="en-US" dirty="0"/>
              <a:t> </a:t>
            </a:r>
            <a:r>
              <a:rPr lang="en-US" dirty="0" err="1"/>
              <a:t>አስተዳደር</a:t>
            </a:r>
            <a:r>
              <a:rPr lang="en-US" dirty="0"/>
              <a:t> </a:t>
            </a:r>
            <a:r>
              <a:rPr lang="en-US" dirty="0" err="1"/>
              <a:t>ጉባኤ</a:t>
            </a:r>
            <a:r>
              <a:rPr lang="en-US" dirty="0"/>
              <a:t>  </a:t>
            </a:r>
          </a:p>
          <a:p>
            <a:pPr algn="just">
              <a:lnSpc>
                <a:spcPct val="170000"/>
              </a:lnSpc>
            </a:pPr>
            <a:r>
              <a:rPr lang="en-US" dirty="0"/>
              <a:t>  ጽ/</a:t>
            </a:r>
            <a:r>
              <a:rPr lang="en-US" dirty="0" err="1"/>
              <a:t>ቤት</a:t>
            </a:r>
            <a:r>
              <a:rPr lang="en-US" dirty="0"/>
              <a:t> (</a:t>
            </a:r>
            <a:r>
              <a:rPr lang="en-US" dirty="0" err="1"/>
              <a:t>የወረዳው</a:t>
            </a:r>
            <a:r>
              <a:rPr lang="en-US" dirty="0"/>
              <a:t> </a:t>
            </a:r>
            <a:r>
              <a:rPr lang="en-US" dirty="0" err="1"/>
              <a:t>ቤተክህነት</a:t>
            </a:r>
            <a:r>
              <a:rPr lang="en-US" dirty="0"/>
              <a:t> ጽ/</a:t>
            </a:r>
            <a:r>
              <a:rPr lang="en-US" dirty="0" err="1"/>
              <a:t>ቤት</a:t>
            </a:r>
            <a:r>
              <a:rPr lang="en-US" dirty="0"/>
              <a:t>) </a:t>
            </a:r>
            <a:r>
              <a:rPr lang="en-US" dirty="0" err="1"/>
              <a:t>እና</a:t>
            </a:r>
            <a:r>
              <a:rPr lang="en-US" dirty="0"/>
              <a:t> </a:t>
            </a:r>
            <a:r>
              <a:rPr lang="en-US" dirty="0" err="1"/>
              <a:t>የወረዳው</a:t>
            </a:r>
            <a:r>
              <a:rPr lang="en-US" dirty="0"/>
              <a:t> </a:t>
            </a:r>
            <a:r>
              <a:rPr lang="en-US" dirty="0" err="1"/>
              <a:t>ቤተ</a:t>
            </a:r>
            <a:r>
              <a:rPr lang="en-US" dirty="0"/>
              <a:t> </a:t>
            </a:r>
            <a:r>
              <a:rPr lang="en-US" dirty="0" err="1"/>
              <a:t>ክህነት</a:t>
            </a:r>
            <a:r>
              <a:rPr lang="en-US" dirty="0"/>
              <a:t> </a:t>
            </a:r>
            <a:r>
              <a:rPr lang="en-US" dirty="0" err="1"/>
              <a:t>አስተዳደር</a:t>
            </a:r>
            <a:r>
              <a:rPr lang="en-US" dirty="0"/>
              <a:t> </a:t>
            </a:r>
            <a:r>
              <a:rPr lang="en-US" dirty="0" err="1"/>
              <a:t>ጉባኤ</a:t>
            </a:r>
            <a:r>
              <a:rPr lang="en-US" dirty="0"/>
              <a:t>፤</a:t>
            </a:r>
          </a:p>
          <a:p>
            <a:pPr algn="just">
              <a:lnSpc>
                <a:spcPct val="170000"/>
              </a:lnSpc>
            </a:pPr>
            <a:r>
              <a:rPr lang="en-US" dirty="0"/>
              <a:t>ሐ/ </a:t>
            </a:r>
            <a:r>
              <a:rPr lang="en-US" dirty="0" err="1"/>
              <a:t>የወረዳው</a:t>
            </a:r>
            <a:r>
              <a:rPr lang="en-US" dirty="0"/>
              <a:t> </a:t>
            </a:r>
            <a:r>
              <a:rPr lang="en-US" dirty="0" err="1"/>
              <a:t>ሰበካ</a:t>
            </a:r>
            <a:r>
              <a:rPr lang="en-US" dirty="0"/>
              <a:t> </a:t>
            </a:r>
            <a:r>
              <a:rPr lang="en-US" dirty="0" err="1"/>
              <a:t>አስተዳደር</a:t>
            </a:r>
            <a:r>
              <a:rPr lang="en-US" dirty="0"/>
              <a:t> </a:t>
            </a:r>
            <a:r>
              <a:rPr lang="en-US" dirty="0" err="1"/>
              <a:t>ጉባኤ</a:t>
            </a:r>
            <a:r>
              <a:rPr lang="en-US" dirty="0"/>
              <a:t> ጽ/</a:t>
            </a:r>
            <a:r>
              <a:rPr lang="en-US" dirty="0" err="1"/>
              <a:t>ቤት</a:t>
            </a:r>
            <a:r>
              <a:rPr lang="en-US" dirty="0"/>
              <a:t> ( </a:t>
            </a:r>
            <a:r>
              <a:rPr lang="en-US" dirty="0" err="1"/>
              <a:t>የወረዳው</a:t>
            </a:r>
            <a:r>
              <a:rPr lang="en-US" dirty="0"/>
              <a:t> </a:t>
            </a:r>
            <a:r>
              <a:rPr lang="en-US" dirty="0" err="1"/>
              <a:t>ቤተ</a:t>
            </a:r>
            <a:r>
              <a:rPr lang="en-US" dirty="0"/>
              <a:t> </a:t>
            </a:r>
            <a:r>
              <a:rPr lang="en-US" dirty="0" err="1"/>
              <a:t>ክህነት</a:t>
            </a:r>
            <a:r>
              <a:rPr lang="en-US" dirty="0"/>
              <a:t> ጽ/</a:t>
            </a:r>
            <a:r>
              <a:rPr lang="en-US" dirty="0" err="1"/>
              <a:t>ቤት</a:t>
            </a:r>
            <a:r>
              <a:rPr lang="en-US" dirty="0"/>
              <a:t>) </a:t>
            </a:r>
          </a:p>
          <a:p>
            <a:pPr algn="just">
              <a:lnSpc>
                <a:spcPct val="170000"/>
              </a:lnSpc>
            </a:pPr>
            <a:r>
              <a:rPr lang="en-US" dirty="0"/>
              <a:t>መ/ </a:t>
            </a:r>
            <a:r>
              <a:rPr lang="en-US" dirty="0" err="1"/>
              <a:t>የወረዳው</a:t>
            </a:r>
            <a:r>
              <a:rPr lang="en-US" dirty="0"/>
              <a:t> </a:t>
            </a:r>
            <a:r>
              <a:rPr lang="en-US" dirty="0" err="1"/>
              <a:t>ሰበካ</a:t>
            </a:r>
            <a:r>
              <a:rPr lang="en-US" dirty="0"/>
              <a:t> </a:t>
            </a:r>
            <a:r>
              <a:rPr lang="en-US" dirty="0" err="1" smtClean="0"/>
              <a:t>ጉባኤ</a:t>
            </a:r>
            <a:r>
              <a:rPr lang="en-US" dirty="0" smtClean="0"/>
              <a:t> </a:t>
            </a:r>
            <a:r>
              <a:rPr lang="en-US" dirty="0" err="1" smtClean="0"/>
              <a:t>የሥራ</a:t>
            </a:r>
            <a:r>
              <a:rPr lang="en-US" dirty="0" smtClean="0"/>
              <a:t> </a:t>
            </a:r>
            <a:r>
              <a:rPr lang="en-US" dirty="0" err="1"/>
              <a:t>ክፍሎች</a:t>
            </a:r>
            <a:r>
              <a:rPr lang="en-US" dirty="0"/>
              <a:t> </a:t>
            </a:r>
            <a:r>
              <a:rPr lang="en-US" dirty="0" err="1"/>
              <a:t>የወረዳው</a:t>
            </a:r>
            <a:r>
              <a:rPr lang="en-US" dirty="0"/>
              <a:t> </a:t>
            </a:r>
            <a:r>
              <a:rPr lang="en-US" dirty="0" err="1"/>
              <a:t>ቤተ</a:t>
            </a:r>
            <a:r>
              <a:rPr lang="en-US" dirty="0"/>
              <a:t> </a:t>
            </a:r>
            <a:r>
              <a:rPr lang="en-US" dirty="0" err="1"/>
              <a:t>ክህነት</a:t>
            </a:r>
            <a:r>
              <a:rPr lang="en-US" dirty="0"/>
              <a:t> </a:t>
            </a:r>
            <a:r>
              <a:rPr lang="en-US" dirty="0" err="1"/>
              <a:t>የሥራ</a:t>
            </a:r>
            <a:r>
              <a:rPr lang="en-US" dirty="0"/>
              <a:t> </a:t>
            </a:r>
            <a:r>
              <a:rPr lang="en-US" dirty="0" err="1"/>
              <a:t>ክፍሎተ</a:t>
            </a:r>
            <a:r>
              <a:rPr lang="en-US" dirty="0"/>
              <a:t> </a:t>
            </a:r>
            <a:r>
              <a:rPr lang="en-US" dirty="0" err="1"/>
              <a:t>ናቸው</a:t>
            </a:r>
            <a:r>
              <a:rPr lang="en-US" dirty="0"/>
              <a:t>፡፡</a:t>
            </a:r>
          </a:p>
        </p:txBody>
      </p:sp>
    </p:spTree>
    <p:extLst>
      <p:ext uri="{BB962C8B-B14F-4D97-AF65-F5344CB8AC3E}">
        <p14:creationId xmlns:p14="http://schemas.microsoft.com/office/powerpoint/2010/main" val="40868686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92500" lnSpcReduction="20000"/>
          </a:bodyPr>
          <a:lstStyle/>
          <a:p>
            <a:pPr algn="ctr">
              <a:lnSpc>
                <a:spcPct val="150000"/>
              </a:lnSpc>
              <a:buNone/>
            </a:pPr>
            <a:r>
              <a:rPr lang="en-US" b="1" dirty="0" err="1">
                <a:solidFill>
                  <a:srgbClr val="00B0F0"/>
                </a:solidFill>
              </a:rPr>
              <a:t>የወረዳ</a:t>
            </a:r>
            <a:r>
              <a:rPr lang="en-US" b="1" dirty="0">
                <a:solidFill>
                  <a:srgbClr val="00B0F0"/>
                </a:solidFill>
              </a:rPr>
              <a:t> </a:t>
            </a:r>
            <a:r>
              <a:rPr lang="en-US" b="1" dirty="0" err="1">
                <a:solidFill>
                  <a:srgbClr val="00B0F0"/>
                </a:solidFill>
              </a:rPr>
              <a:t>ጠቅላላ</a:t>
            </a:r>
            <a:r>
              <a:rPr lang="en-US" b="1" dirty="0">
                <a:solidFill>
                  <a:srgbClr val="00B0F0"/>
                </a:solidFill>
              </a:rPr>
              <a:t> </a:t>
            </a:r>
            <a:r>
              <a:rPr lang="en-US" b="1" dirty="0" err="1">
                <a:solidFill>
                  <a:srgbClr val="00B0F0"/>
                </a:solidFill>
              </a:rPr>
              <a:t>ሰበካ</a:t>
            </a:r>
            <a:r>
              <a:rPr lang="en-US" b="1" dirty="0">
                <a:solidFill>
                  <a:srgbClr val="00B0F0"/>
                </a:solidFill>
              </a:rPr>
              <a:t> </a:t>
            </a:r>
            <a:r>
              <a:rPr lang="en-US" b="1" dirty="0" err="1">
                <a:solidFill>
                  <a:srgbClr val="00B0F0"/>
                </a:solidFill>
              </a:rPr>
              <a:t>መንፈሳዊ</a:t>
            </a:r>
            <a:r>
              <a:rPr lang="en-US" b="1" dirty="0">
                <a:solidFill>
                  <a:srgbClr val="00B0F0"/>
                </a:solidFill>
              </a:rPr>
              <a:t> </a:t>
            </a:r>
            <a:r>
              <a:rPr lang="en-US" b="1" dirty="0" err="1">
                <a:solidFill>
                  <a:srgbClr val="00B0F0"/>
                </a:solidFill>
              </a:rPr>
              <a:t>ጉባኤ</a:t>
            </a:r>
            <a:r>
              <a:rPr lang="en-US" b="1" dirty="0">
                <a:solidFill>
                  <a:srgbClr val="00B0F0"/>
                </a:solidFill>
              </a:rPr>
              <a:t> </a:t>
            </a:r>
            <a:r>
              <a:rPr lang="en-US" b="1" dirty="0" err="1">
                <a:solidFill>
                  <a:srgbClr val="00B0F0"/>
                </a:solidFill>
              </a:rPr>
              <a:t>ሥልጣንና</a:t>
            </a:r>
            <a:r>
              <a:rPr lang="en-US" b="1" dirty="0">
                <a:solidFill>
                  <a:srgbClr val="00B0F0"/>
                </a:solidFill>
              </a:rPr>
              <a:t> </a:t>
            </a:r>
            <a:r>
              <a:rPr lang="en-US" b="1" dirty="0" err="1">
                <a:solidFill>
                  <a:srgbClr val="00B0F0"/>
                </a:solidFill>
              </a:rPr>
              <a:t>ተግባር</a:t>
            </a:r>
            <a:endParaRPr lang="en-US" dirty="0">
              <a:solidFill>
                <a:srgbClr val="00B0F0"/>
              </a:solidFill>
            </a:endParaRPr>
          </a:p>
          <a:p>
            <a:pPr lvl="0" algn="just">
              <a:lnSpc>
                <a:spcPct val="150000"/>
              </a:lnSpc>
            </a:pPr>
            <a:r>
              <a:rPr lang="en-US" dirty="0" err="1"/>
              <a:t>በወረዳው</a:t>
            </a:r>
            <a:r>
              <a:rPr lang="en-US" dirty="0"/>
              <a:t> </a:t>
            </a:r>
            <a:r>
              <a:rPr lang="en-US" dirty="0" err="1"/>
              <a:t>ሰበካ</a:t>
            </a:r>
            <a:r>
              <a:rPr lang="en-US" dirty="0"/>
              <a:t> </a:t>
            </a:r>
            <a:r>
              <a:rPr lang="en-US" dirty="0" err="1"/>
              <a:t>መንፈሳዊ</a:t>
            </a:r>
            <a:r>
              <a:rPr lang="en-US" dirty="0"/>
              <a:t> </a:t>
            </a:r>
            <a:r>
              <a:rPr lang="en-US" dirty="0" err="1"/>
              <a:t>አስተዳደር</a:t>
            </a:r>
            <a:r>
              <a:rPr lang="en-US" dirty="0"/>
              <a:t> </a:t>
            </a:r>
            <a:r>
              <a:rPr lang="en-US" dirty="0" err="1"/>
              <a:t>ጉባኤ</a:t>
            </a:r>
            <a:r>
              <a:rPr lang="en-US" dirty="0"/>
              <a:t> </a:t>
            </a:r>
            <a:r>
              <a:rPr lang="en-US" dirty="0" err="1"/>
              <a:t>በኩል</a:t>
            </a:r>
            <a:r>
              <a:rPr lang="en-US" dirty="0"/>
              <a:t> </a:t>
            </a:r>
            <a:r>
              <a:rPr lang="en-US" dirty="0" err="1"/>
              <a:t>ተዘጋጅቶ</a:t>
            </a:r>
            <a:r>
              <a:rPr lang="en-US" dirty="0"/>
              <a:t> </a:t>
            </a:r>
            <a:r>
              <a:rPr lang="en-US" dirty="0" err="1"/>
              <a:t>በቀረበው</a:t>
            </a:r>
            <a:r>
              <a:rPr lang="en-US" dirty="0"/>
              <a:t> </a:t>
            </a:r>
            <a:r>
              <a:rPr lang="en-US" dirty="0" err="1"/>
              <a:t>የመነጋገሪያ</a:t>
            </a:r>
            <a:r>
              <a:rPr lang="en-US" dirty="0"/>
              <a:t> </a:t>
            </a:r>
            <a:r>
              <a:rPr lang="en-US" dirty="0" err="1"/>
              <a:t>አርእስት</a:t>
            </a:r>
            <a:r>
              <a:rPr lang="en-US" dirty="0"/>
              <a:t> (</a:t>
            </a:r>
            <a:r>
              <a:rPr lang="en-US" dirty="0" err="1"/>
              <a:t>አጀንዳ</a:t>
            </a:r>
            <a:r>
              <a:rPr lang="en-US" dirty="0"/>
              <a:t>) </a:t>
            </a:r>
            <a:r>
              <a:rPr lang="en-US" dirty="0" err="1"/>
              <a:t>መሠረት</a:t>
            </a:r>
            <a:r>
              <a:rPr lang="en-US" dirty="0"/>
              <a:t> </a:t>
            </a:r>
            <a:r>
              <a:rPr lang="en-US" dirty="0" err="1"/>
              <a:t>የወረዳውን</a:t>
            </a:r>
            <a:r>
              <a:rPr lang="en-US" dirty="0"/>
              <a:t> </a:t>
            </a:r>
            <a:r>
              <a:rPr lang="en-US" dirty="0" err="1"/>
              <a:t>ሰበካ</a:t>
            </a:r>
            <a:r>
              <a:rPr lang="en-US" dirty="0"/>
              <a:t> </a:t>
            </a:r>
            <a:r>
              <a:rPr lang="en-US" dirty="0" err="1"/>
              <a:t>አባላትና</a:t>
            </a:r>
            <a:r>
              <a:rPr lang="en-US" dirty="0"/>
              <a:t> </a:t>
            </a:r>
            <a:r>
              <a:rPr lang="en-US" dirty="0" err="1"/>
              <a:t>አገልጋዮች</a:t>
            </a:r>
            <a:r>
              <a:rPr lang="en-US" dirty="0"/>
              <a:t> </a:t>
            </a:r>
            <a:r>
              <a:rPr lang="en-US" dirty="0" err="1"/>
              <a:t>ሁኔት</a:t>
            </a:r>
            <a:r>
              <a:rPr lang="en-US" dirty="0"/>
              <a:t>፣ </a:t>
            </a:r>
            <a:r>
              <a:rPr lang="en-US" dirty="0" err="1"/>
              <a:t>የሥራ</a:t>
            </a:r>
            <a:r>
              <a:rPr lang="en-US" dirty="0"/>
              <a:t> </a:t>
            </a:r>
            <a:r>
              <a:rPr lang="en-US" dirty="0" err="1"/>
              <a:t>ክንውን</a:t>
            </a:r>
            <a:r>
              <a:rPr lang="en-US" dirty="0"/>
              <a:t>፣ </a:t>
            </a:r>
            <a:r>
              <a:rPr lang="en-US" dirty="0" err="1"/>
              <a:t>የገንዘብና</a:t>
            </a:r>
            <a:r>
              <a:rPr lang="en-US" dirty="0"/>
              <a:t> </a:t>
            </a:r>
            <a:r>
              <a:rPr lang="en-US" dirty="0" err="1"/>
              <a:t>ንብረት</a:t>
            </a:r>
            <a:r>
              <a:rPr lang="en-US" dirty="0"/>
              <a:t> </a:t>
            </a:r>
            <a:r>
              <a:rPr lang="en-US" dirty="0" err="1"/>
              <a:t>አጠቃላይ</a:t>
            </a:r>
            <a:r>
              <a:rPr lang="en-US" dirty="0"/>
              <a:t> </a:t>
            </a:r>
            <a:r>
              <a:rPr lang="en-US" dirty="0" err="1"/>
              <a:t>መግለጫ</a:t>
            </a:r>
            <a:r>
              <a:rPr lang="en-US" dirty="0"/>
              <a:t> </a:t>
            </a:r>
            <a:r>
              <a:rPr lang="en-US" dirty="0" err="1"/>
              <a:t>ሰምቶ</a:t>
            </a:r>
            <a:r>
              <a:rPr lang="en-US" dirty="0"/>
              <a:t> </a:t>
            </a:r>
            <a:r>
              <a:rPr lang="en-US" dirty="0" err="1"/>
              <a:t>ውሳኔ</a:t>
            </a:r>
            <a:r>
              <a:rPr lang="en-US" dirty="0"/>
              <a:t> </a:t>
            </a:r>
            <a:r>
              <a:rPr lang="en-US" dirty="0" err="1"/>
              <a:t>ይሰጣል</a:t>
            </a:r>
            <a:r>
              <a:rPr lang="en-US" dirty="0"/>
              <a:t>፡፡</a:t>
            </a:r>
          </a:p>
          <a:p>
            <a:pPr lvl="0" algn="just">
              <a:lnSpc>
                <a:spcPct val="150000"/>
              </a:lnSpc>
            </a:pPr>
            <a:r>
              <a:rPr lang="en-US" dirty="0" err="1"/>
              <a:t>የቀረበለትን</a:t>
            </a:r>
            <a:r>
              <a:rPr lang="en-US" dirty="0"/>
              <a:t> </a:t>
            </a:r>
            <a:r>
              <a:rPr lang="en-US" dirty="0" err="1"/>
              <a:t>የወረዳውን</a:t>
            </a:r>
            <a:r>
              <a:rPr lang="en-US" dirty="0"/>
              <a:t> </a:t>
            </a:r>
            <a:r>
              <a:rPr lang="en-US" dirty="0" err="1"/>
              <a:t>ሰበካ</a:t>
            </a:r>
            <a:r>
              <a:rPr lang="en-US" dirty="0"/>
              <a:t> </a:t>
            </a:r>
            <a:r>
              <a:rPr lang="en-US" dirty="0" err="1"/>
              <a:t>የኅብረት</a:t>
            </a:r>
            <a:r>
              <a:rPr lang="en-US" dirty="0"/>
              <a:t> </a:t>
            </a:r>
            <a:r>
              <a:rPr lang="en-US" dirty="0" err="1"/>
              <a:t>ሥራ</a:t>
            </a:r>
            <a:r>
              <a:rPr lang="en-US" dirty="0"/>
              <a:t> </a:t>
            </a:r>
            <a:r>
              <a:rPr lang="en-US" dirty="0" err="1"/>
              <a:t>ዕቅድና</a:t>
            </a:r>
            <a:r>
              <a:rPr lang="en-US" dirty="0"/>
              <a:t> </a:t>
            </a:r>
            <a:r>
              <a:rPr lang="en-US" dirty="0" err="1"/>
              <a:t>የልዩ</a:t>
            </a:r>
            <a:r>
              <a:rPr lang="en-US" dirty="0"/>
              <a:t> </a:t>
            </a:r>
            <a:r>
              <a:rPr lang="en-US" dirty="0" err="1"/>
              <a:t>ልዩ</a:t>
            </a:r>
            <a:r>
              <a:rPr lang="en-US" dirty="0"/>
              <a:t> </a:t>
            </a:r>
            <a:r>
              <a:rPr lang="en-US" dirty="0" err="1"/>
              <a:t>አገልግሎት</a:t>
            </a:r>
            <a:r>
              <a:rPr lang="en-US" dirty="0"/>
              <a:t> </a:t>
            </a:r>
            <a:r>
              <a:rPr lang="en-US" dirty="0" err="1"/>
              <a:t>መርሐ</a:t>
            </a:r>
            <a:r>
              <a:rPr lang="en-US" dirty="0"/>
              <a:t> </a:t>
            </a:r>
            <a:r>
              <a:rPr lang="en-US" dirty="0" err="1"/>
              <a:t>ግብር</a:t>
            </a:r>
            <a:r>
              <a:rPr lang="en-US" dirty="0"/>
              <a:t> </a:t>
            </a:r>
            <a:r>
              <a:rPr lang="en-US" dirty="0" err="1"/>
              <a:t>እየመረመረ</a:t>
            </a:r>
            <a:r>
              <a:rPr lang="en-US" dirty="0"/>
              <a:t> </a:t>
            </a:r>
            <a:r>
              <a:rPr lang="en-US" dirty="0" err="1"/>
              <a:t>ሲስማማበት</a:t>
            </a:r>
            <a:r>
              <a:rPr lang="en-US" dirty="0"/>
              <a:t> </a:t>
            </a:r>
            <a:r>
              <a:rPr lang="en-US" dirty="0" err="1"/>
              <a:t>ከአስተያየት</a:t>
            </a:r>
            <a:r>
              <a:rPr lang="en-US" dirty="0"/>
              <a:t> </a:t>
            </a:r>
            <a:r>
              <a:rPr lang="en-US" dirty="0" err="1"/>
              <a:t>ጋር</a:t>
            </a:r>
            <a:r>
              <a:rPr lang="en-US" dirty="0"/>
              <a:t> </a:t>
            </a:r>
            <a:r>
              <a:rPr lang="en-US" dirty="0" err="1"/>
              <a:t>ለመንበረ</a:t>
            </a:r>
            <a:r>
              <a:rPr lang="en-US" dirty="0"/>
              <a:t> </a:t>
            </a:r>
            <a:r>
              <a:rPr lang="en-US" dirty="0" err="1"/>
              <a:t>ጵጵስናው</a:t>
            </a:r>
            <a:r>
              <a:rPr lang="en-US" dirty="0"/>
              <a:t> </a:t>
            </a:r>
            <a:r>
              <a:rPr lang="en-US" dirty="0" err="1"/>
              <a:t>ሀገረ</a:t>
            </a:r>
            <a:r>
              <a:rPr lang="en-US" dirty="0"/>
              <a:t> </a:t>
            </a:r>
            <a:r>
              <a:rPr lang="en-US" dirty="0" err="1"/>
              <a:t>ስብከት</a:t>
            </a:r>
            <a:r>
              <a:rPr lang="en-US" dirty="0"/>
              <a:t> </a:t>
            </a:r>
            <a:r>
              <a:rPr lang="en-US" dirty="0" err="1"/>
              <a:t>መንፈሳዊ</a:t>
            </a:r>
            <a:r>
              <a:rPr lang="en-US" dirty="0"/>
              <a:t> </a:t>
            </a:r>
            <a:r>
              <a:rPr lang="en-US" dirty="0" err="1"/>
              <a:t>ጉባኤ</a:t>
            </a:r>
            <a:r>
              <a:rPr lang="en-US" dirty="0"/>
              <a:t> ጽ/</a:t>
            </a:r>
            <a:r>
              <a:rPr lang="en-US" dirty="0" err="1"/>
              <a:t>ቤት</a:t>
            </a:r>
            <a:r>
              <a:rPr lang="en-US" dirty="0"/>
              <a:t> </a:t>
            </a:r>
            <a:r>
              <a:rPr lang="en-US" dirty="0" err="1"/>
              <a:t>እንዲተላለፉ</a:t>
            </a:r>
            <a:r>
              <a:rPr lang="en-US" dirty="0"/>
              <a:t> </a:t>
            </a:r>
            <a:r>
              <a:rPr lang="en-US" dirty="0" err="1"/>
              <a:t>ያደርጋል</a:t>
            </a:r>
            <a:r>
              <a:rPr lang="en-US" dirty="0"/>
              <a:t>፡፡</a:t>
            </a:r>
          </a:p>
          <a:p>
            <a:pPr lvl="0" algn="just">
              <a:lnSpc>
                <a:spcPct val="150000"/>
              </a:lnSpc>
            </a:pPr>
            <a:r>
              <a:rPr lang="en-US" dirty="0" err="1"/>
              <a:t>ከበላይ</a:t>
            </a:r>
            <a:r>
              <a:rPr lang="en-US" dirty="0"/>
              <a:t> </a:t>
            </a:r>
            <a:r>
              <a:rPr lang="en-US" dirty="0" err="1"/>
              <a:t>ሰበካ</a:t>
            </a:r>
            <a:r>
              <a:rPr lang="en-US" dirty="0"/>
              <a:t> </a:t>
            </a:r>
            <a:r>
              <a:rPr lang="en-US" dirty="0" err="1"/>
              <a:t>መንፈሳዊ</a:t>
            </a:r>
            <a:r>
              <a:rPr lang="en-US" dirty="0"/>
              <a:t> </a:t>
            </a:r>
            <a:r>
              <a:rPr lang="en-US" dirty="0" err="1"/>
              <a:t>ጉባኤ</a:t>
            </a:r>
            <a:r>
              <a:rPr lang="en-US" dirty="0"/>
              <a:t> </a:t>
            </a:r>
            <a:r>
              <a:rPr lang="en-US" dirty="0" err="1"/>
              <a:t>ቀርቦ</a:t>
            </a:r>
            <a:r>
              <a:rPr lang="en-US" dirty="0"/>
              <a:t> </a:t>
            </a:r>
            <a:r>
              <a:rPr lang="en-US" dirty="0" err="1"/>
              <a:t>ለተፈቀደው</a:t>
            </a:r>
            <a:r>
              <a:rPr lang="en-US" dirty="0"/>
              <a:t> </a:t>
            </a:r>
            <a:r>
              <a:rPr lang="en-US" dirty="0" err="1"/>
              <a:t>የሥራ</a:t>
            </a:r>
            <a:r>
              <a:rPr lang="en-US" dirty="0"/>
              <a:t> </a:t>
            </a:r>
            <a:r>
              <a:rPr lang="en-US" dirty="0" err="1"/>
              <a:t>ዕቅድና</a:t>
            </a:r>
            <a:r>
              <a:rPr lang="en-US" dirty="0"/>
              <a:t> </a:t>
            </a:r>
            <a:r>
              <a:rPr lang="en-US" dirty="0" err="1"/>
              <a:t>ልዩ</a:t>
            </a:r>
            <a:r>
              <a:rPr lang="en-US" dirty="0"/>
              <a:t> </a:t>
            </a:r>
            <a:r>
              <a:rPr lang="en-US" dirty="0" err="1"/>
              <a:t>ልዩ</a:t>
            </a:r>
            <a:r>
              <a:rPr lang="en-US" dirty="0"/>
              <a:t> </a:t>
            </a:r>
            <a:r>
              <a:rPr lang="en-US" dirty="0" err="1"/>
              <a:t>አገልግሎት</a:t>
            </a:r>
            <a:r>
              <a:rPr lang="en-US" dirty="0"/>
              <a:t> </a:t>
            </a:r>
            <a:r>
              <a:rPr lang="en-US" dirty="0" err="1"/>
              <a:t>የሚያስፈልገውን</a:t>
            </a:r>
            <a:r>
              <a:rPr lang="en-US" dirty="0"/>
              <a:t> </a:t>
            </a:r>
            <a:r>
              <a:rPr lang="en-US" dirty="0" err="1"/>
              <a:t>የገንዘብ</a:t>
            </a:r>
            <a:r>
              <a:rPr lang="en-US" dirty="0"/>
              <a:t> </a:t>
            </a:r>
            <a:r>
              <a:rPr lang="en-US" dirty="0" err="1"/>
              <a:t>መዋጮ</a:t>
            </a:r>
            <a:r>
              <a:rPr lang="en-US" dirty="0"/>
              <a:t> </a:t>
            </a:r>
            <a:r>
              <a:rPr lang="en-US" dirty="0" err="1"/>
              <a:t>ልክ</a:t>
            </a:r>
            <a:r>
              <a:rPr lang="en-US" dirty="0"/>
              <a:t> </a:t>
            </a:r>
            <a:r>
              <a:rPr lang="en-US" dirty="0" err="1"/>
              <a:t>ይወስናል፤መሰብሰቡንና</a:t>
            </a:r>
            <a:r>
              <a:rPr lang="en-US" dirty="0"/>
              <a:t> </a:t>
            </a:r>
            <a:r>
              <a:rPr lang="en-US" dirty="0" err="1"/>
              <a:t>በሥራ</a:t>
            </a:r>
            <a:r>
              <a:rPr lang="en-US" dirty="0"/>
              <a:t> </a:t>
            </a:r>
            <a:r>
              <a:rPr lang="en-US" dirty="0" err="1"/>
              <a:t>ላይ</a:t>
            </a:r>
            <a:r>
              <a:rPr lang="en-US" dirty="0"/>
              <a:t> </a:t>
            </a:r>
            <a:r>
              <a:rPr lang="en-US" dirty="0" err="1"/>
              <a:t>መዋሉንም</a:t>
            </a:r>
            <a:r>
              <a:rPr lang="en-US" dirty="0"/>
              <a:t> </a:t>
            </a:r>
            <a:r>
              <a:rPr lang="en-US" dirty="0" err="1"/>
              <a:t>ይቆጣጠራል</a:t>
            </a:r>
            <a:r>
              <a:rPr lang="en-US" dirty="0" smtClean="0"/>
              <a:t>፡፡</a:t>
            </a:r>
            <a:endParaRPr lang="en-US" dirty="0"/>
          </a:p>
        </p:txBody>
      </p:sp>
    </p:spTree>
    <p:extLst>
      <p:ext uri="{BB962C8B-B14F-4D97-AF65-F5344CB8AC3E}">
        <p14:creationId xmlns:p14="http://schemas.microsoft.com/office/powerpoint/2010/main" val="24935770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62500" lnSpcReduction="20000"/>
          </a:bodyPr>
          <a:lstStyle/>
          <a:p>
            <a:pPr algn="ctr">
              <a:lnSpc>
                <a:spcPct val="170000"/>
              </a:lnSpc>
              <a:buNone/>
            </a:pPr>
            <a:r>
              <a:rPr lang="en-US" sz="3800" b="1" dirty="0" err="1" smtClean="0">
                <a:solidFill>
                  <a:srgbClr val="00B0F0"/>
                </a:solidFill>
              </a:rPr>
              <a:t>የወረዳ</a:t>
            </a:r>
            <a:r>
              <a:rPr lang="en-US" sz="3800" b="1" dirty="0" smtClean="0">
                <a:solidFill>
                  <a:srgbClr val="00B0F0"/>
                </a:solidFill>
              </a:rPr>
              <a:t> </a:t>
            </a:r>
            <a:r>
              <a:rPr lang="en-US" sz="3800" b="1" dirty="0" err="1" smtClean="0">
                <a:solidFill>
                  <a:srgbClr val="00B0F0"/>
                </a:solidFill>
              </a:rPr>
              <a:t>ሰበካ</a:t>
            </a:r>
            <a:r>
              <a:rPr lang="en-US" sz="3800" b="1" dirty="0" smtClean="0">
                <a:solidFill>
                  <a:srgbClr val="00B0F0"/>
                </a:solidFill>
              </a:rPr>
              <a:t> </a:t>
            </a:r>
            <a:r>
              <a:rPr lang="en-US" sz="3800" b="1" dirty="0" err="1" smtClean="0">
                <a:solidFill>
                  <a:srgbClr val="00B0F0"/>
                </a:solidFill>
              </a:rPr>
              <a:t>መንፈሳዊ</a:t>
            </a:r>
            <a:r>
              <a:rPr lang="en-US" sz="3800" b="1" dirty="0" smtClean="0">
                <a:solidFill>
                  <a:srgbClr val="00B0F0"/>
                </a:solidFill>
              </a:rPr>
              <a:t> </a:t>
            </a:r>
            <a:r>
              <a:rPr lang="en-US" sz="3800" b="1" dirty="0" err="1" smtClean="0">
                <a:solidFill>
                  <a:srgbClr val="00B0F0"/>
                </a:solidFill>
              </a:rPr>
              <a:t>አስተዳደር</a:t>
            </a:r>
            <a:r>
              <a:rPr lang="en-US" sz="3800" b="1" dirty="0" smtClean="0">
                <a:solidFill>
                  <a:srgbClr val="00B0F0"/>
                </a:solidFill>
              </a:rPr>
              <a:t> </a:t>
            </a:r>
            <a:r>
              <a:rPr lang="en-US" sz="3800" b="1" dirty="0" err="1" smtClean="0">
                <a:solidFill>
                  <a:srgbClr val="00B0F0"/>
                </a:solidFill>
              </a:rPr>
              <a:t>ጉባኤ</a:t>
            </a:r>
            <a:endParaRPr lang="en-US" sz="3800" dirty="0" smtClean="0">
              <a:solidFill>
                <a:srgbClr val="00B0F0"/>
              </a:solidFill>
            </a:endParaRPr>
          </a:p>
          <a:p>
            <a:pPr algn="ctr">
              <a:lnSpc>
                <a:spcPct val="170000"/>
              </a:lnSpc>
              <a:buNone/>
            </a:pPr>
            <a:r>
              <a:rPr lang="en-US" sz="3800" b="1" dirty="0" smtClean="0">
                <a:solidFill>
                  <a:srgbClr val="00B0F0"/>
                </a:solidFill>
              </a:rPr>
              <a:t>(</a:t>
            </a:r>
            <a:r>
              <a:rPr lang="en-US" sz="3800" b="1" dirty="0" err="1" smtClean="0">
                <a:solidFill>
                  <a:srgbClr val="00B0F0"/>
                </a:solidFill>
              </a:rPr>
              <a:t>ሥራ</a:t>
            </a:r>
            <a:r>
              <a:rPr lang="en-US" sz="3800" b="1" dirty="0" smtClean="0">
                <a:solidFill>
                  <a:srgbClr val="00B0F0"/>
                </a:solidFill>
              </a:rPr>
              <a:t> </a:t>
            </a:r>
            <a:r>
              <a:rPr lang="en-US" sz="3800" b="1" dirty="0" err="1" smtClean="0">
                <a:solidFill>
                  <a:srgbClr val="00B0F0"/>
                </a:solidFill>
              </a:rPr>
              <a:t>አስፈጻሚ</a:t>
            </a:r>
            <a:r>
              <a:rPr lang="en-US" sz="3800" b="1" dirty="0" smtClean="0">
                <a:solidFill>
                  <a:srgbClr val="00B0F0"/>
                </a:solidFill>
              </a:rPr>
              <a:t> </a:t>
            </a:r>
            <a:r>
              <a:rPr lang="en-US" sz="3800" b="1" dirty="0" err="1" smtClean="0">
                <a:solidFill>
                  <a:srgbClr val="00B0F0"/>
                </a:solidFill>
              </a:rPr>
              <a:t>ኮሚቴ</a:t>
            </a:r>
            <a:r>
              <a:rPr lang="en-US" sz="3800" b="1" dirty="0" smtClean="0">
                <a:solidFill>
                  <a:srgbClr val="00B0F0"/>
                </a:solidFill>
              </a:rPr>
              <a:t>) </a:t>
            </a:r>
            <a:r>
              <a:rPr lang="en-US" sz="3800" b="1" dirty="0" err="1" smtClean="0">
                <a:solidFill>
                  <a:srgbClr val="00B0F0"/>
                </a:solidFill>
              </a:rPr>
              <a:t>አባላት</a:t>
            </a:r>
            <a:endParaRPr lang="en-US" sz="3800" dirty="0" smtClean="0">
              <a:solidFill>
                <a:srgbClr val="00B0F0"/>
              </a:solidFill>
            </a:endParaRPr>
          </a:p>
          <a:p>
            <a:pPr lvl="0" algn="just">
              <a:lnSpc>
                <a:spcPct val="170000"/>
              </a:lnSpc>
            </a:pPr>
            <a:r>
              <a:rPr lang="en-US" dirty="0" err="1" smtClean="0"/>
              <a:t>የወረዳው</a:t>
            </a:r>
            <a:r>
              <a:rPr lang="en-US" dirty="0" smtClean="0"/>
              <a:t> </a:t>
            </a:r>
            <a:r>
              <a:rPr lang="en-US" dirty="0" err="1" smtClean="0"/>
              <a:t>ቤተ</a:t>
            </a:r>
            <a:r>
              <a:rPr lang="en-US" dirty="0" smtClean="0"/>
              <a:t> </a:t>
            </a:r>
            <a:r>
              <a:rPr lang="en-US" dirty="0" err="1" smtClean="0"/>
              <a:t>ክህነት</a:t>
            </a:r>
            <a:r>
              <a:rPr lang="en-US" dirty="0" smtClean="0"/>
              <a:t> </a:t>
            </a:r>
            <a:r>
              <a:rPr lang="en-US" dirty="0" err="1" smtClean="0"/>
              <a:t>ሥራ</a:t>
            </a:r>
            <a:r>
              <a:rPr lang="en-US" dirty="0" smtClean="0"/>
              <a:t> </a:t>
            </a:r>
            <a:r>
              <a:rPr lang="en-US" dirty="0" err="1" smtClean="0"/>
              <a:t>አስኪያጅ</a:t>
            </a:r>
            <a:r>
              <a:rPr lang="en-US" dirty="0" smtClean="0"/>
              <a:t> </a:t>
            </a:r>
            <a:r>
              <a:rPr lang="en-US" dirty="0" err="1" smtClean="0"/>
              <a:t>ወይም</a:t>
            </a:r>
            <a:r>
              <a:rPr lang="en-US" dirty="0" smtClean="0"/>
              <a:t> </a:t>
            </a:r>
            <a:r>
              <a:rPr lang="en-US" dirty="0" err="1" smtClean="0"/>
              <a:t>እሱ</a:t>
            </a:r>
            <a:r>
              <a:rPr lang="en-US" dirty="0" smtClean="0"/>
              <a:t> </a:t>
            </a:r>
            <a:r>
              <a:rPr lang="en-US" dirty="0" err="1" smtClean="0"/>
              <a:t>በሌለበት</a:t>
            </a:r>
            <a:r>
              <a:rPr lang="en-US" dirty="0" smtClean="0"/>
              <a:t> </a:t>
            </a:r>
            <a:r>
              <a:rPr lang="en-US" dirty="0" err="1" smtClean="0"/>
              <a:t>ጊዜ</a:t>
            </a:r>
            <a:r>
              <a:rPr lang="en-US" dirty="0" smtClean="0"/>
              <a:t> </a:t>
            </a:r>
            <a:r>
              <a:rPr lang="en-US" dirty="0" err="1" smtClean="0"/>
              <a:t>በሀገር</a:t>
            </a:r>
            <a:r>
              <a:rPr lang="en-US" dirty="0" smtClean="0"/>
              <a:t> </a:t>
            </a:r>
            <a:r>
              <a:rPr lang="en-US" dirty="0" err="1" smtClean="0"/>
              <a:t>ስብከት</a:t>
            </a:r>
            <a:r>
              <a:rPr lang="en-US" dirty="0" smtClean="0"/>
              <a:t> </a:t>
            </a:r>
            <a:r>
              <a:rPr lang="en-US" dirty="0" err="1" smtClean="0"/>
              <a:t>የተወከለ</a:t>
            </a:r>
            <a:r>
              <a:rPr lang="en-US" dirty="0" smtClean="0"/>
              <a:t> </a:t>
            </a:r>
            <a:r>
              <a:rPr lang="en-US" dirty="0" err="1" smtClean="0"/>
              <a:t>ካህን</a:t>
            </a:r>
            <a:r>
              <a:rPr lang="en-US" dirty="0" smtClean="0"/>
              <a:t> …………</a:t>
            </a:r>
            <a:r>
              <a:rPr lang="en-US" dirty="0" err="1" smtClean="0"/>
              <a:t>የጉባኤው</a:t>
            </a:r>
            <a:r>
              <a:rPr lang="en-US" dirty="0" smtClean="0"/>
              <a:t> </a:t>
            </a:r>
            <a:r>
              <a:rPr lang="en-US" dirty="0" err="1" smtClean="0"/>
              <a:t>ሊቀ</a:t>
            </a:r>
            <a:r>
              <a:rPr lang="en-US" dirty="0" smtClean="0"/>
              <a:t> </a:t>
            </a:r>
            <a:r>
              <a:rPr lang="en-US" dirty="0" err="1" smtClean="0"/>
              <a:t>መንበር</a:t>
            </a:r>
            <a:endParaRPr lang="en-US" dirty="0" smtClean="0"/>
          </a:p>
          <a:p>
            <a:pPr lvl="0" algn="just">
              <a:lnSpc>
                <a:spcPct val="170000"/>
              </a:lnSpc>
            </a:pPr>
            <a:r>
              <a:rPr lang="en-US" dirty="0" err="1" smtClean="0"/>
              <a:t>በዚህ</a:t>
            </a:r>
            <a:r>
              <a:rPr lang="en-US" dirty="0" smtClean="0"/>
              <a:t> </a:t>
            </a:r>
            <a:r>
              <a:rPr lang="en-US" dirty="0" err="1" smtClean="0"/>
              <a:t>አንቀጽ</a:t>
            </a:r>
            <a:r>
              <a:rPr lang="en-US" dirty="0" smtClean="0"/>
              <a:t> </a:t>
            </a:r>
            <a:r>
              <a:rPr lang="en-US" dirty="0" err="1" smtClean="0"/>
              <a:t>በንዑስ</a:t>
            </a:r>
            <a:r>
              <a:rPr lang="en-US" dirty="0" smtClean="0"/>
              <a:t> </a:t>
            </a:r>
            <a:r>
              <a:rPr lang="en-US" dirty="0" err="1" smtClean="0"/>
              <a:t>አንቀጽ</a:t>
            </a:r>
            <a:r>
              <a:rPr lang="en-US" dirty="0" smtClean="0"/>
              <a:t> 3 </a:t>
            </a:r>
            <a:r>
              <a:rPr lang="en-US" dirty="0" err="1" smtClean="0"/>
              <a:t>እና</a:t>
            </a:r>
            <a:r>
              <a:rPr lang="en-US" dirty="0" smtClean="0"/>
              <a:t> 4 </a:t>
            </a:r>
            <a:r>
              <a:rPr lang="en-US" dirty="0" err="1" smtClean="0"/>
              <a:t>ከተመለከቱት</a:t>
            </a:r>
            <a:r>
              <a:rPr lang="en-US" dirty="0" smtClean="0"/>
              <a:t> </a:t>
            </a:r>
            <a:r>
              <a:rPr lang="en-US" dirty="0" err="1" smtClean="0"/>
              <a:t>የካህናትና</a:t>
            </a:r>
            <a:r>
              <a:rPr lang="en-US" dirty="0" smtClean="0"/>
              <a:t> </a:t>
            </a:r>
            <a:r>
              <a:rPr lang="en-US" dirty="0" err="1" smtClean="0"/>
              <a:t>ምእመናን</a:t>
            </a:r>
            <a:r>
              <a:rPr lang="en-US" dirty="0" smtClean="0"/>
              <a:t> </a:t>
            </a:r>
            <a:r>
              <a:rPr lang="en-US" dirty="0" err="1" smtClean="0"/>
              <a:t>ተወካዮች</a:t>
            </a:r>
            <a:r>
              <a:rPr lang="en-US" dirty="0" smtClean="0"/>
              <a:t> </a:t>
            </a:r>
            <a:r>
              <a:rPr lang="en-US" dirty="0" err="1" smtClean="0"/>
              <a:t>መካከል</a:t>
            </a:r>
            <a:r>
              <a:rPr lang="en-US" dirty="0" smtClean="0"/>
              <a:t> </a:t>
            </a:r>
            <a:r>
              <a:rPr lang="en-US" dirty="0" err="1" smtClean="0"/>
              <a:t>ዕድሜው</a:t>
            </a:r>
            <a:r>
              <a:rPr lang="en-US" dirty="0" smtClean="0"/>
              <a:t> ከ 30 </a:t>
            </a:r>
            <a:r>
              <a:rPr lang="en-US" dirty="0" err="1" smtClean="0"/>
              <a:t>ዓመት</a:t>
            </a:r>
            <a:r>
              <a:rPr lang="en-US" dirty="0" smtClean="0"/>
              <a:t> </a:t>
            </a:r>
            <a:r>
              <a:rPr lang="en-US" dirty="0" err="1" smtClean="0"/>
              <a:t>ያላነሰ</a:t>
            </a:r>
            <a:r>
              <a:rPr lang="en-US" dirty="0" smtClean="0"/>
              <a:t> ከ 70 </a:t>
            </a:r>
            <a:r>
              <a:rPr lang="en-US" dirty="0" err="1" smtClean="0"/>
              <a:t>ዓመት</a:t>
            </a:r>
            <a:r>
              <a:rPr lang="en-US" dirty="0" smtClean="0"/>
              <a:t> </a:t>
            </a:r>
            <a:r>
              <a:rPr lang="en-US" dirty="0" err="1" smtClean="0"/>
              <a:t>ያልበለጠ</a:t>
            </a:r>
            <a:r>
              <a:rPr lang="en-US" dirty="0" smtClean="0"/>
              <a:t> </a:t>
            </a:r>
            <a:r>
              <a:rPr lang="en-US" dirty="0" err="1" smtClean="0"/>
              <a:t>ብቁ</a:t>
            </a:r>
            <a:r>
              <a:rPr lang="en-US" dirty="0" smtClean="0"/>
              <a:t> </a:t>
            </a:r>
            <a:r>
              <a:rPr lang="en-US" dirty="0" err="1" smtClean="0"/>
              <a:t>ችሎታ</a:t>
            </a:r>
            <a:r>
              <a:rPr lang="en-US" dirty="0" smtClean="0"/>
              <a:t> </a:t>
            </a:r>
            <a:r>
              <a:rPr lang="en-US" dirty="0" err="1" smtClean="0"/>
              <a:t>ያለው</a:t>
            </a:r>
            <a:r>
              <a:rPr lang="en-US" dirty="0" smtClean="0"/>
              <a:t> </a:t>
            </a:r>
            <a:r>
              <a:rPr lang="en-US" dirty="0" err="1" smtClean="0"/>
              <a:t>በዚህ</a:t>
            </a:r>
            <a:r>
              <a:rPr lang="en-US" dirty="0" smtClean="0"/>
              <a:t> </a:t>
            </a:r>
            <a:r>
              <a:rPr lang="en-US" dirty="0" err="1" smtClean="0"/>
              <a:t>ጉባኤ</a:t>
            </a:r>
            <a:r>
              <a:rPr lang="en-US" dirty="0" smtClean="0"/>
              <a:t> </a:t>
            </a:r>
            <a:r>
              <a:rPr lang="en-US" dirty="0" err="1" smtClean="0"/>
              <a:t>የተመጠ</a:t>
            </a:r>
            <a:r>
              <a:rPr lang="en-US" dirty="0" smtClean="0"/>
              <a:t> </a:t>
            </a:r>
            <a:r>
              <a:rPr lang="en-US" dirty="0" err="1" smtClean="0"/>
              <a:t>ካህን</a:t>
            </a:r>
            <a:r>
              <a:rPr lang="en-US" dirty="0" smtClean="0"/>
              <a:t> </a:t>
            </a:r>
            <a:r>
              <a:rPr lang="en-US" dirty="0" err="1" smtClean="0"/>
              <a:t>ወይም</a:t>
            </a:r>
            <a:r>
              <a:rPr lang="en-US" dirty="0" smtClean="0"/>
              <a:t> </a:t>
            </a:r>
            <a:r>
              <a:rPr lang="en-US" dirty="0" err="1" smtClean="0"/>
              <a:t>ምእመን</a:t>
            </a:r>
            <a:r>
              <a:rPr lang="en-US" dirty="0" smtClean="0"/>
              <a:t> </a:t>
            </a:r>
            <a:r>
              <a:rPr lang="en-US" u="dotted" dirty="0" smtClean="0"/>
              <a:t>	</a:t>
            </a:r>
            <a:r>
              <a:rPr lang="en-US" dirty="0" smtClean="0"/>
              <a:t> </a:t>
            </a:r>
            <a:r>
              <a:rPr lang="en-US" dirty="0" err="1" smtClean="0"/>
              <a:t>የጉባኤው</a:t>
            </a:r>
            <a:r>
              <a:rPr lang="en-US" dirty="0" smtClean="0"/>
              <a:t> ም/</a:t>
            </a:r>
            <a:r>
              <a:rPr lang="en-US" dirty="0" err="1" smtClean="0"/>
              <a:t>ሊቀ</a:t>
            </a:r>
            <a:r>
              <a:rPr lang="en-US" dirty="0" smtClean="0"/>
              <a:t> </a:t>
            </a:r>
            <a:r>
              <a:rPr lang="en-US" dirty="0" err="1" smtClean="0"/>
              <a:t>መንበር</a:t>
            </a:r>
            <a:r>
              <a:rPr lang="en-US" dirty="0" smtClean="0"/>
              <a:t> </a:t>
            </a:r>
          </a:p>
          <a:p>
            <a:pPr lvl="0" algn="just">
              <a:lnSpc>
                <a:spcPct val="170000"/>
              </a:lnSpc>
            </a:pPr>
            <a:r>
              <a:rPr lang="en-US" dirty="0" err="1" smtClean="0"/>
              <a:t>ቁጥራቸው</a:t>
            </a:r>
            <a:r>
              <a:rPr lang="en-US" dirty="0" smtClean="0"/>
              <a:t> </a:t>
            </a:r>
            <a:r>
              <a:rPr lang="en-US" dirty="0" err="1" smtClean="0"/>
              <a:t>ከሁለት</a:t>
            </a:r>
            <a:r>
              <a:rPr lang="en-US" dirty="0" smtClean="0"/>
              <a:t> </a:t>
            </a:r>
            <a:r>
              <a:rPr lang="en-US" dirty="0" err="1" smtClean="0"/>
              <a:t>ያሉነሱ</a:t>
            </a:r>
            <a:r>
              <a:rPr lang="en-US" dirty="0" smtClean="0"/>
              <a:t> </a:t>
            </a:r>
            <a:r>
              <a:rPr lang="en-US" dirty="0" err="1" smtClean="0"/>
              <a:t>ከአራት</a:t>
            </a:r>
            <a:r>
              <a:rPr lang="en-US" dirty="0" smtClean="0"/>
              <a:t> </a:t>
            </a:r>
            <a:r>
              <a:rPr lang="en-US" dirty="0" err="1" smtClean="0"/>
              <a:t>ያልበለጡ</a:t>
            </a:r>
            <a:r>
              <a:rPr lang="en-US" dirty="0" smtClean="0"/>
              <a:t> </a:t>
            </a:r>
            <a:r>
              <a:rPr lang="en-US" dirty="0" err="1" smtClean="0"/>
              <a:t>የአጥቢያ</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ሰበካ</a:t>
            </a:r>
            <a:r>
              <a:rPr lang="en-US" dirty="0" smtClean="0"/>
              <a:t> </a:t>
            </a:r>
            <a:r>
              <a:rPr lang="en-US" dirty="0" err="1" smtClean="0"/>
              <a:t>መንፈሳዊ</a:t>
            </a:r>
            <a:r>
              <a:rPr lang="en-US" dirty="0" smtClean="0"/>
              <a:t> </a:t>
            </a:r>
            <a:r>
              <a:rPr lang="en-US" dirty="0" err="1" smtClean="0"/>
              <a:t>ጉባኤን</a:t>
            </a:r>
            <a:r>
              <a:rPr lang="en-US" dirty="0" smtClean="0"/>
              <a:t> </a:t>
            </a:r>
            <a:r>
              <a:rPr lang="en-US" dirty="0" err="1" smtClean="0"/>
              <a:t>የሚወክሉ</a:t>
            </a:r>
            <a:r>
              <a:rPr lang="en-US" dirty="0" smtClean="0"/>
              <a:t> </a:t>
            </a:r>
            <a:r>
              <a:rPr lang="en-US" dirty="0" err="1" smtClean="0"/>
              <a:t>ካህናት</a:t>
            </a:r>
            <a:r>
              <a:rPr lang="en-US" dirty="0" smtClean="0"/>
              <a:t>……… </a:t>
            </a:r>
            <a:r>
              <a:rPr lang="en-US" dirty="0" err="1" smtClean="0"/>
              <a:t>የጉባኤው</a:t>
            </a:r>
            <a:r>
              <a:rPr lang="en-US" dirty="0" smtClean="0"/>
              <a:t> </a:t>
            </a:r>
            <a:r>
              <a:rPr lang="en-US" dirty="0" err="1" smtClean="0"/>
              <a:t>አባላት</a:t>
            </a:r>
            <a:r>
              <a:rPr lang="en-US" dirty="0" smtClean="0"/>
              <a:t>፣</a:t>
            </a:r>
          </a:p>
          <a:p>
            <a:pPr lvl="0" algn="just">
              <a:lnSpc>
                <a:spcPct val="170000"/>
              </a:lnSpc>
            </a:pPr>
            <a:r>
              <a:rPr lang="en-US" dirty="0" err="1" smtClean="0"/>
              <a:t>ከአንድ</a:t>
            </a:r>
            <a:r>
              <a:rPr lang="en-US" dirty="0" smtClean="0"/>
              <a:t> </a:t>
            </a:r>
            <a:r>
              <a:rPr lang="en-US" dirty="0" err="1" smtClean="0"/>
              <a:t>የወጣት</a:t>
            </a:r>
            <a:r>
              <a:rPr lang="en-US" dirty="0" smtClean="0"/>
              <a:t> </a:t>
            </a:r>
            <a:r>
              <a:rPr lang="en-US" dirty="0" err="1" smtClean="0"/>
              <a:t>ተወካይ</a:t>
            </a:r>
            <a:r>
              <a:rPr lang="en-US" dirty="0" smtClean="0"/>
              <a:t> </a:t>
            </a:r>
            <a:r>
              <a:rPr lang="en-US" dirty="0" err="1" smtClean="0"/>
              <a:t>ጋር</a:t>
            </a:r>
            <a:r>
              <a:rPr lang="en-US" dirty="0" smtClean="0"/>
              <a:t> </a:t>
            </a:r>
            <a:r>
              <a:rPr lang="en-US" dirty="0" err="1" smtClean="0"/>
              <a:t>ቁጥራቸው</a:t>
            </a:r>
            <a:r>
              <a:rPr lang="en-US" dirty="0" smtClean="0"/>
              <a:t> </a:t>
            </a:r>
            <a:r>
              <a:rPr lang="en-US" dirty="0" err="1" smtClean="0"/>
              <a:t>ከሁለት</a:t>
            </a:r>
            <a:r>
              <a:rPr lang="en-US" dirty="0" smtClean="0"/>
              <a:t> </a:t>
            </a:r>
            <a:r>
              <a:rPr lang="en-US" dirty="0" err="1" smtClean="0"/>
              <a:t>ያላነሱ</a:t>
            </a:r>
            <a:r>
              <a:rPr lang="en-US" dirty="0" smtClean="0"/>
              <a:t> </a:t>
            </a:r>
            <a:r>
              <a:rPr lang="en-US" dirty="0" err="1" smtClean="0"/>
              <a:t>ከዐራት</a:t>
            </a:r>
            <a:r>
              <a:rPr lang="en-US" dirty="0" smtClean="0"/>
              <a:t> </a:t>
            </a:r>
            <a:r>
              <a:rPr lang="en-US" dirty="0" err="1" smtClean="0"/>
              <a:t>ያልበለጡ</a:t>
            </a:r>
            <a:r>
              <a:rPr lang="en-US" dirty="0" smtClean="0"/>
              <a:t> </a:t>
            </a:r>
            <a:r>
              <a:rPr lang="en-US" dirty="0" err="1" smtClean="0"/>
              <a:t>የአጥቢያ</a:t>
            </a:r>
            <a:r>
              <a:rPr lang="en-US" dirty="0" smtClean="0"/>
              <a:t> </a:t>
            </a:r>
            <a:r>
              <a:rPr lang="en-US" dirty="0" err="1" smtClean="0"/>
              <a:t>ቤተክርስቱያን</a:t>
            </a:r>
            <a:r>
              <a:rPr lang="en-US" dirty="0" smtClean="0"/>
              <a:t> </a:t>
            </a:r>
            <a:r>
              <a:rPr lang="en-US" dirty="0" err="1" smtClean="0"/>
              <a:t>ሰበካ</a:t>
            </a:r>
            <a:r>
              <a:rPr lang="en-US" dirty="0" smtClean="0"/>
              <a:t> </a:t>
            </a:r>
            <a:r>
              <a:rPr lang="en-US" dirty="0" err="1" smtClean="0"/>
              <a:t>መንፈሳዊ</a:t>
            </a:r>
            <a:r>
              <a:rPr lang="en-US" dirty="0" smtClean="0"/>
              <a:t> </a:t>
            </a:r>
            <a:r>
              <a:rPr lang="en-US" dirty="0" err="1" smtClean="0"/>
              <a:t>ጉባኤን</a:t>
            </a:r>
            <a:r>
              <a:rPr lang="en-US" dirty="0" smtClean="0"/>
              <a:t> </a:t>
            </a:r>
            <a:r>
              <a:rPr lang="en-US" dirty="0" err="1" smtClean="0"/>
              <a:t>የሚወክሉ</a:t>
            </a:r>
            <a:r>
              <a:rPr lang="en-US" dirty="0" smtClean="0"/>
              <a:t> </a:t>
            </a:r>
            <a:r>
              <a:rPr lang="en-US" dirty="0" err="1" smtClean="0"/>
              <a:t>ምእመናን</a:t>
            </a:r>
            <a:r>
              <a:rPr lang="en-US" dirty="0" smtClean="0"/>
              <a:t>……….</a:t>
            </a:r>
            <a:r>
              <a:rPr lang="en-US" dirty="0" err="1" smtClean="0"/>
              <a:t>የጉባኤው</a:t>
            </a:r>
            <a:r>
              <a:rPr lang="en-US" dirty="0" smtClean="0"/>
              <a:t> </a:t>
            </a:r>
            <a:r>
              <a:rPr lang="en-US" dirty="0" err="1" smtClean="0"/>
              <a:t>አባላት</a:t>
            </a:r>
            <a:r>
              <a:rPr lang="en-US" dirty="0" smtClean="0"/>
              <a:t> </a:t>
            </a:r>
          </a:p>
          <a:p>
            <a:pPr algn="just">
              <a:lnSpc>
                <a:spcPct val="170000"/>
              </a:lnSpc>
            </a:pPr>
            <a:r>
              <a:rPr lang="en-US" dirty="0" err="1" smtClean="0"/>
              <a:t>የወረዳው</a:t>
            </a:r>
            <a:r>
              <a:rPr lang="en-US" dirty="0" smtClean="0"/>
              <a:t> </a:t>
            </a:r>
            <a:r>
              <a:rPr lang="en-US" dirty="0" err="1" smtClean="0"/>
              <a:t>ቤተክህነት</a:t>
            </a:r>
            <a:r>
              <a:rPr lang="en-US" dirty="0" smtClean="0"/>
              <a:t> </a:t>
            </a:r>
            <a:r>
              <a:rPr lang="en-US" dirty="0" err="1" smtClean="0"/>
              <a:t>ጸሐፊ</a:t>
            </a:r>
            <a:r>
              <a:rPr lang="en-US" dirty="0" smtClean="0"/>
              <a:t> </a:t>
            </a:r>
            <a:r>
              <a:rPr lang="en-US" dirty="0" err="1" smtClean="0"/>
              <a:t>ወይም</a:t>
            </a:r>
            <a:r>
              <a:rPr lang="en-US" dirty="0" smtClean="0"/>
              <a:t> </a:t>
            </a:r>
            <a:r>
              <a:rPr lang="en-US" dirty="0" err="1" smtClean="0"/>
              <a:t>እሱ</a:t>
            </a:r>
            <a:r>
              <a:rPr lang="en-US" dirty="0" smtClean="0"/>
              <a:t> </a:t>
            </a:r>
            <a:r>
              <a:rPr lang="en-US" dirty="0" err="1" smtClean="0"/>
              <a:t>በሌለ</a:t>
            </a:r>
            <a:r>
              <a:rPr lang="en-US" dirty="0" smtClean="0"/>
              <a:t> </a:t>
            </a:r>
            <a:r>
              <a:rPr lang="en-US" dirty="0" err="1" smtClean="0"/>
              <a:t>ጊዜ</a:t>
            </a:r>
            <a:r>
              <a:rPr lang="en-US" dirty="0" smtClean="0"/>
              <a:t> </a:t>
            </a:r>
            <a:r>
              <a:rPr lang="en-US" dirty="0" err="1" smtClean="0"/>
              <a:t>በሀገረ</a:t>
            </a:r>
            <a:r>
              <a:rPr lang="en-US" dirty="0" smtClean="0"/>
              <a:t> </a:t>
            </a:r>
            <a:r>
              <a:rPr lang="en-US" dirty="0" err="1" smtClean="0"/>
              <a:t>ስብከት</a:t>
            </a:r>
            <a:r>
              <a:rPr lang="en-US" dirty="0" smtClean="0"/>
              <a:t> </a:t>
            </a:r>
            <a:r>
              <a:rPr lang="en-US" dirty="0" err="1" smtClean="0"/>
              <a:t>የተወከለ</a:t>
            </a:r>
            <a:r>
              <a:rPr lang="en-US" dirty="0" smtClean="0"/>
              <a:t> </a:t>
            </a:r>
            <a:r>
              <a:rPr lang="en-US" dirty="0" err="1" smtClean="0"/>
              <a:t>ካህን</a:t>
            </a:r>
            <a:r>
              <a:rPr lang="en-US" dirty="0" smtClean="0"/>
              <a:t> …………. </a:t>
            </a:r>
            <a:r>
              <a:rPr lang="en-US" dirty="0" err="1" smtClean="0"/>
              <a:t>የጉባኤው</a:t>
            </a:r>
            <a:r>
              <a:rPr lang="en-US" dirty="0" smtClean="0"/>
              <a:t> </a:t>
            </a:r>
            <a:r>
              <a:rPr lang="en-US" dirty="0" err="1" smtClean="0"/>
              <a:t>አባልና</a:t>
            </a:r>
            <a:r>
              <a:rPr lang="en-US" dirty="0" smtClean="0"/>
              <a:t> </a:t>
            </a:r>
            <a:r>
              <a:rPr lang="en-US" dirty="0" err="1" smtClean="0"/>
              <a:t>ጸሐፊ</a:t>
            </a:r>
            <a:endParaRPr lang="en-US" dirty="0"/>
          </a:p>
        </p:txBody>
      </p:sp>
    </p:spTree>
    <p:extLst>
      <p:ext uri="{BB962C8B-B14F-4D97-AF65-F5344CB8AC3E}">
        <p14:creationId xmlns:p14="http://schemas.microsoft.com/office/powerpoint/2010/main" val="40958122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2237"/>
            <a:ext cx="8915400" cy="6583363"/>
          </a:xfrm>
        </p:spPr>
        <p:txBody>
          <a:bodyPr>
            <a:normAutofit fontScale="92500" lnSpcReduction="20000"/>
          </a:bodyPr>
          <a:lstStyle/>
          <a:p>
            <a:pPr algn="ctr">
              <a:lnSpc>
                <a:spcPct val="150000"/>
              </a:lnSpc>
              <a:buNone/>
            </a:pPr>
            <a:r>
              <a:rPr lang="en-US" b="1" dirty="0" err="1">
                <a:solidFill>
                  <a:srgbClr val="00B0F0"/>
                </a:solidFill>
                <a:latin typeface="Nyala" pitchFamily="2" charset="0"/>
              </a:rPr>
              <a:t>የወረዳ</a:t>
            </a:r>
            <a:r>
              <a:rPr lang="en-US" b="1" dirty="0">
                <a:solidFill>
                  <a:srgbClr val="00B0F0"/>
                </a:solidFill>
                <a:latin typeface="Nyala" pitchFamily="2" charset="0"/>
              </a:rPr>
              <a:t> </a:t>
            </a:r>
            <a:r>
              <a:rPr lang="en-US" b="1" dirty="0" err="1">
                <a:solidFill>
                  <a:srgbClr val="00B0F0"/>
                </a:solidFill>
                <a:latin typeface="Nyala" pitchFamily="2" charset="0"/>
              </a:rPr>
              <a:t>ሰበካ</a:t>
            </a:r>
            <a:r>
              <a:rPr lang="en-US" b="1" dirty="0">
                <a:solidFill>
                  <a:srgbClr val="00B0F0"/>
                </a:solidFill>
                <a:latin typeface="Nyala" pitchFamily="2" charset="0"/>
              </a:rPr>
              <a:t> </a:t>
            </a:r>
            <a:r>
              <a:rPr lang="en-US" b="1" dirty="0" err="1">
                <a:solidFill>
                  <a:srgbClr val="00B0F0"/>
                </a:solidFill>
                <a:latin typeface="Nyala" pitchFamily="2" charset="0"/>
              </a:rPr>
              <a:t>መንፈሳዊ</a:t>
            </a:r>
            <a:r>
              <a:rPr lang="en-US" b="1" dirty="0">
                <a:solidFill>
                  <a:srgbClr val="00B0F0"/>
                </a:solidFill>
                <a:latin typeface="Nyala" pitchFamily="2" charset="0"/>
              </a:rPr>
              <a:t> </a:t>
            </a:r>
            <a:r>
              <a:rPr lang="en-US" b="1" dirty="0" err="1">
                <a:solidFill>
                  <a:srgbClr val="00B0F0"/>
                </a:solidFill>
                <a:latin typeface="Nyala" pitchFamily="2" charset="0"/>
              </a:rPr>
              <a:t>አስተዳደር</a:t>
            </a:r>
            <a:r>
              <a:rPr lang="en-US" b="1" dirty="0">
                <a:solidFill>
                  <a:srgbClr val="00B0F0"/>
                </a:solidFill>
                <a:latin typeface="Nyala" pitchFamily="2" charset="0"/>
              </a:rPr>
              <a:t> </a:t>
            </a:r>
            <a:r>
              <a:rPr lang="en-US" b="1" dirty="0" err="1">
                <a:solidFill>
                  <a:srgbClr val="00B0F0"/>
                </a:solidFill>
                <a:latin typeface="Nyala" pitchFamily="2" charset="0"/>
              </a:rPr>
              <a:t>ጉባኤ</a:t>
            </a:r>
            <a:endParaRPr lang="en-US" dirty="0">
              <a:solidFill>
                <a:srgbClr val="00B0F0"/>
              </a:solidFill>
              <a:latin typeface="Nyala" pitchFamily="2" charset="0"/>
            </a:endParaRPr>
          </a:p>
          <a:p>
            <a:pPr algn="ctr">
              <a:lnSpc>
                <a:spcPct val="150000"/>
              </a:lnSpc>
              <a:buNone/>
            </a:pPr>
            <a:r>
              <a:rPr lang="en-US" b="1" dirty="0">
                <a:solidFill>
                  <a:srgbClr val="00B0F0"/>
                </a:solidFill>
                <a:latin typeface="Nyala" pitchFamily="2" charset="0"/>
              </a:rPr>
              <a:t>(</a:t>
            </a:r>
            <a:r>
              <a:rPr lang="en-US" b="1" dirty="0" err="1">
                <a:solidFill>
                  <a:srgbClr val="00B0F0"/>
                </a:solidFill>
                <a:latin typeface="Nyala" pitchFamily="2" charset="0"/>
              </a:rPr>
              <a:t>የሥራ</a:t>
            </a:r>
            <a:r>
              <a:rPr lang="en-US" b="1" dirty="0">
                <a:solidFill>
                  <a:srgbClr val="00B0F0"/>
                </a:solidFill>
                <a:latin typeface="Nyala" pitchFamily="2" charset="0"/>
              </a:rPr>
              <a:t> </a:t>
            </a:r>
            <a:r>
              <a:rPr lang="en-US" b="1" dirty="0" err="1">
                <a:solidFill>
                  <a:srgbClr val="00B0F0"/>
                </a:solidFill>
                <a:latin typeface="Nyala" pitchFamily="2" charset="0"/>
              </a:rPr>
              <a:t>አስፈጻሚ</a:t>
            </a:r>
            <a:r>
              <a:rPr lang="en-US" b="1" dirty="0">
                <a:solidFill>
                  <a:srgbClr val="00B0F0"/>
                </a:solidFill>
                <a:latin typeface="Nyala" pitchFamily="2" charset="0"/>
              </a:rPr>
              <a:t> </a:t>
            </a:r>
            <a:r>
              <a:rPr lang="en-US" b="1" dirty="0" err="1">
                <a:solidFill>
                  <a:srgbClr val="00B0F0"/>
                </a:solidFill>
                <a:latin typeface="Nyala" pitchFamily="2" charset="0"/>
              </a:rPr>
              <a:t>ኮሚቴ</a:t>
            </a:r>
            <a:r>
              <a:rPr lang="en-US" b="1" dirty="0">
                <a:solidFill>
                  <a:srgbClr val="00B0F0"/>
                </a:solidFill>
                <a:latin typeface="Nyala" pitchFamily="2" charset="0"/>
              </a:rPr>
              <a:t>) </a:t>
            </a:r>
            <a:r>
              <a:rPr lang="en-US" b="1" dirty="0" err="1">
                <a:solidFill>
                  <a:srgbClr val="00B0F0"/>
                </a:solidFill>
                <a:latin typeface="Nyala" pitchFamily="2" charset="0"/>
              </a:rPr>
              <a:t>ሥልጣንና</a:t>
            </a:r>
            <a:r>
              <a:rPr lang="en-US" b="1" dirty="0">
                <a:solidFill>
                  <a:srgbClr val="00B0F0"/>
                </a:solidFill>
                <a:latin typeface="Nyala" pitchFamily="2" charset="0"/>
              </a:rPr>
              <a:t> </a:t>
            </a:r>
            <a:r>
              <a:rPr lang="en-US" b="1" dirty="0" err="1">
                <a:solidFill>
                  <a:srgbClr val="00B0F0"/>
                </a:solidFill>
                <a:latin typeface="Nyala" pitchFamily="2" charset="0"/>
              </a:rPr>
              <a:t>ተግባር</a:t>
            </a:r>
            <a:endParaRPr lang="en-US" dirty="0">
              <a:solidFill>
                <a:srgbClr val="00B0F0"/>
              </a:solidFill>
              <a:latin typeface="Nyala" pitchFamily="2" charset="0"/>
            </a:endParaRPr>
          </a:p>
          <a:p>
            <a:pPr lvl="0" algn="just">
              <a:lnSpc>
                <a:spcPct val="150000"/>
              </a:lnSpc>
            </a:pPr>
            <a:r>
              <a:rPr lang="en-US" dirty="0" err="1">
                <a:latin typeface="Nyala" pitchFamily="2" charset="0"/>
              </a:rPr>
              <a:t>በወረዳው</a:t>
            </a:r>
            <a:r>
              <a:rPr lang="en-US" dirty="0">
                <a:latin typeface="Nyala" pitchFamily="2" charset="0"/>
              </a:rPr>
              <a:t> </a:t>
            </a:r>
            <a:r>
              <a:rPr lang="en-US" dirty="0" err="1">
                <a:latin typeface="Nyala" pitchFamily="2" charset="0"/>
              </a:rPr>
              <a:t>ውስጥ</a:t>
            </a:r>
            <a:r>
              <a:rPr lang="en-US" dirty="0">
                <a:latin typeface="Nyala" pitchFamily="2" charset="0"/>
              </a:rPr>
              <a:t> </a:t>
            </a:r>
            <a:r>
              <a:rPr lang="en-US" dirty="0" err="1">
                <a:latin typeface="Nyala" pitchFamily="2" charset="0"/>
              </a:rPr>
              <a:t>የሚገኙት</a:t>
            </a:r>
            <a:r>
              <a:rPr lang="en-US" dirty="0">
                <a:latin typeface="Nyala" pitchFamily="2" charset="0"/>
              </a:rPr>
              <a:t> </a:t>
            </a:r>
            <a:r>
              <a:rPr lang="en-US" dirty="0" err="1">
                <a:latin typeface="Nyala" pitchFamily="2" charset="0"/>
              </a:rPr>
              <a:t>የአጥቢያ</a:t>
            </a:r>
            <a:r>
              <a:rPr lang="en-US" dirty="0">
                <a:latin typeface="Nyala" pitchFamily="2" charset="0"/>
              </a:rPr>
              <a:t> </a:t>
            </a:r>
            <a:r>
              <a:rPr lang="en-US" dirty="0" err="1">
                <a:latin typeface="Nyala" pitchFamily="2" charset="0"/>
              </a:rPr>
              <a:t>አብያተ</a:t>
            </a:r>
            <a:r>
              <a:rPr lang="en-US" dirty="0">
                <a:latin typeface="Nyala" pitchFamily="2" charset="0"/>
              </a:rPr>
              <a:t> </a:t>
            </a:r>
            <a:r>
              <a:rPr lang="en-US" dirty="0" err="1">
                <a:latin typeface="Nyala" pitchFamily="2" charset="0"/>
              </a:rPr>
              <a:t>ክርስቲያናት</a:t>
            </a:r>
            <a:r>
              <a:rPr lang="en-US" dirty="0">
                <a:latin typeface="Nyala" pitchFamily="2" charset="0"/>
              </a:rPr>
              <a:t> </a:t>
            </a:r>
            <a:r>
              <a:rPr lang="en-US" dirty="0" err="1">
                <a:latin typeface="Nyala" pitchFamily="2" charset="0"/>
              </a:rPr>
              <a:t>ሰበካ</a:t>
            </a:r>
            <a:r>
              <a:rPr lang="en-US" dirty="0">
                <a:latin typeface="Nyala" pitchFamily="2" charset="0"/>
              </a:rPr>
              <a:t> </a:t>
            </a:r>
            <a:r>
              <a:rPr lang="en-US" dirty="0" err="1">
                <a:latin typeface="Nyala" pitchFamily="2" charset="0"/>
              </a:rPr>
              <a:t>ጉባኤያት</a:t>
            </a:r>
            <a:r>
              <a:rPr lang="en-US" dirty="0">
                <a:latin typeface="Nyala" pitchFamily="2" charset="0"/>
              </a:rPr>
              <a:t> </a:t>
            </a:r>
            <a:r>
              <a:rPr lang="en-US" dirty="0" err="1">
                <a:latin typeface="Nyala" pitchFamily="2" charset="0"/>
              </a:rPr>
              <a:t>የቆሙበትን</a:t>
            </a:r>
            <a:r>
              <a:rPr lang="en-US" dirty="0">
                <a:latin typeface="Nyala" pitchFamily="2" charset="0"/>
              </a:rPr>
              <a:t> </a:t>
            </a:r>
            <a:r>
              <a:rPr lang="en-US" dirty="0" err="1">
                <a:latin typeface="Nyala" pitchFamily="2" charset="0"/>
              </a:rPr>
              <a:t>ዓላማ</a:t>
            </a:r>
            <a:r>
              <a:rPr lang="en-US" dirty="0">
                <a:latin typeface="Nyala" pitchFamily="2" charset="0"/>
              </a:rPr>
              <a:t> </a:t>
            </a:r>
            <a:r>
              <a:rPr lang="en-US" dirty="0" err="1">
                <a:latin typeface="Nyala" pitchFamily="2" charset="0"/>
              </a:rPr>
              <a:t>ከግቡ</a:t>
            </a:r>
            <a:r>
              <a:rPr lang="en-US" dirty="0">
                <a:latin typeface="Nyala" pitchFamily="2" charset="0"/>
              </a:rPr>
              <a:t> </a:t>
            </a:r>
            <a:r>
              <a:rPr lang="en-US" dirty="0" err="1">
                <a:latin typeface="Nyala" pitchFamily="2" charset="0"/>
              </a:rPr>
              <a:t>እንደያደርሱ</a:t>
            </a:r>
            <a:r>
              <a:rPr lang="en-US" dirty="0">
                <a:latin typeface="Nyala" pitchFamily="2" charset="0"/>
              </a:rPr>
              <a:t> </a:t>
            </a:r>
            <a:r>
              <a:rPr lang="en-US" dirty="0" err="1">
                <a:latin typeface="Nyala" pitchFamily="2" charset="0"/>
              </a:rPr>
              <a:t>ተግባራቸውንም</a:t>
            </a:r>
            <a:r>
              <a:rPr lang="en-US" dirty="0">
                <a:latin typeface="Nyala" pitchFamily="2" charset="0"/>
              </a:rPr>
              <a:t> </a:t>
            </a:r>
            <a:r>
              <a:rPr lang="en-US" dirty="0" err="1">
                <a:latin typeface="Nyala" pitchFamily="2" charset="0"/>
              </a:rPr>
              <a:t>እንዲያከናውኑ</a:t>
            </a:r>
            <a:r>
              <a:rPr lang="en-US" dirty="0">
                <a:latin typeface="Nyala" pitchFamily="2" charset="0"/>
              </a:rPr>
              <a:t> </a:t>
            </a:r>
            <a:r>
              <a:rPr lang="en-US" dirty="0" err="1">
                <a:latin typeface="Nyala" pitchFamily="2" charset="0"/>
              </a:rPr>
              <a:t>ያደርጋል</a:t>
            </a:r>
            <a:r>
              <a:rPr lang="en-US" dirty="0">
                <a:latin typeface="Nyala" pitchFamily="2" charset="0"/>
              </a:rPr>
              <a:t>፤ </a:t>
            </a:r>
            <a:r>
              <a:rPr lang="en-US" dirty="0" err="1">
                <a:latin typeface="Nyala" pitchFamily="2" charset="0"/>
              </a:rPr>
              <a:t>ይቆጣጠራል</a:t>
            </a:r>
            <a:r>
              <a:rPr lang="en-US" dirty="0">
                <a:latin typeface="Nyala" pitchFamily="2" charset="0"/>
              </a:rPr>
              <a:t>፡፡</a:t>
            </a:r>
          </a:p>
          <a:p>
            <a:pPr lvl="0" algn="just">
              <a:lnSpc>
                <a:spcPct val="150000"/>
              </a:lnSpc>
            </a:pPr>
            <a:r>
              <a:rPr lang="en-US" dirty="0" err="1">
                <a:latin typeface="Nyala" pitchFamily="2" charset="0"/>
              </a:rPr>
              <a:t>ከየአጥቢያው</a:t>
            </a:r>
            <a:r>
              <a:rPr lang="en-US" dirty="0">
                <a:latin typeface="Nyala" pitchFamily="2" charset="0"/>
              </a:rPr>
              <a:t> </a:t>
            </a:r>
            <a:r>
              <a:rPr lang="en-US" dirty="0" err="1">
                <a:latin typeface="Nyala" pitchFamily="2" charset="0"/>
              </a:rPr>
              <a:t>ቤተ</a:t>
            </a:r>
            <a:r>
              <a:rPr lang="en-US" dirty="0">
                <a:latin typeface="Nyala" pitchFamily="2" charset="0"/>
              </a:rPr>
              <a:t> </a:t>
            </a:r>
            <a:r>
              <a:rPr lang="en-US" dirty="0" err="1">
                <a:latin typeface="Nyala" pitchFamily="2" charset="0"/>
              </a:rPr>
              <a:t>ክርስቲያን</a:t>
            </a:r>
            <a:r>
              <a:rPr lang="en-US" dirty="0">
                <a:latin typeface="Nyala" pitchFamily="2" charset="0"/>
              </a:rPr>
              <a:t> </a:t>
            </a:r>
            <a:r>
              <a:rPr lang="en-US" dirty="0" err="1">
                <a:latin typeface="Nyala" pitchFamily="2" charset="0"/>
              </a:rPr>
              <a:t>ሰበካ</a:t>
            </a:r>
            <a:r>
              <a:rPr lang="en-US" dirty="0">
                <a:latin typeface="Nyala" pitchFamily="2" charset="0"/>
              </a:rPr>
              <a:t> </a:t>
            </a:r>
            <a:r>
              <a:rPr lang="en-US" dirty="0" err="1">
                <a:latin typeface="Nyala" pitchFamily="2" charset="0"/>
              </a:rPr>
              <a:t>መንፈሳዊ</a:t>
            </a:r>
            <a:r>
              <a:rPr lang="en-US" dirty="0">
                <a:latin typeface="Nyala" pitchFamily="2" charset="0"/>
              </a:rPr>
              <a:t> </a:t>
            </a:r>
            <a:r>
              <a:rPr lang="en-US" dirty="0" err="1">
                <a:latin typeface="Nyala" pitchFamily="2" charset="0"/>
              </a:rPr>
              <a:t>ጉባኤ</a:t>
            </a:r>
            <a:r>
              <a:rPr lang="en-US" dirty="0">
                <a:latin typeface="Nyala" pitchFamily="2" charset="0"/>
              </a:rPr>
              <a:t> </a:t>
            </a:r>
            <a:r>
              <a:rPr lang="en-US" dirty="0" err="1">
                <a:latin typeface="Nyala" pitchFamily="2" charset="0"/>
              </a:rPr>
              <a:t>የሚደርሱትን</a:t>
            </a:r>
            <a:r>
              <a:rPr lang="en-US" dirty="0">
                <a:latin typeface="Nyala" pitchFamily="2" charset="0"/>
              </a:rPr>
              <a:t> </a:t>
            </a:r>
            <a:r>
              <a:rPr lang="en-US" dirty="0" err="1">
                <a:latin typeface="Nyala" pitchFamily="2" charset="0"/>
              </a:rPr>
              <a:t>ልዩ</a:t>
            </a:r>
            <a:r>
              <a:rPr lang="en-US" dirty="0">
                <a:latin typeface="Nyala" pitchFamily="2" charset="0"/>
              </a:rPr>
              <a:t> </a:t>
            </a:r>
            <a:r>
              <a:rPr lang="en-US" dirty="0" err="1">
                <a:latin typeface="Nyala" pitchFamily="2" charset="0"/>
              </a:rPr>
              <a:t>ልዩ</a:t>
            </a:r>
            <a:r>
              <a:rPr lang="en-US" dirty="0">
                <a:latin typeface="Nyala" pitchFamily="2" charset="0"/>
              </a:rPr>
              <a:t> </a:t>
            </a:r>
            <a:r>
              <a:rPr lang="en-US" dirty="0" err="1">
                <a:latin typeface="Nyala" pitchFamily="2" charset="0"/>
              </a:rPr>
              <a:t>ጉዳዮችና</a:t>
            </a:r>
            <a:r>
              <a:rPr lang="en-US" dirty="0">
                <a:latin typeface="Nyala" pitchFamily="2" charset="0"/>
              </a:rPr>
              <a:t> </a:t>
            </a:r>
            <a:r>
              <a:rPr lang="en-US" dirty="0" err="1">
                <a:latin typeface="Nyala" pitchFamily="2" charset="0"/>
              </a:rPr>
              <a:t>መግለጫዎች</a:t>
            </a:r>
            <a:r>
              <a:rPr lang="en-US" dirty="0">
                <a:latin typeface="Nyala" pitchFamily="2" charset="0"/>
              </a:rPr>
              <a:t> </a:t>
            </a:r>
            <a:r>
              <a:rPr lang="en-US" dirty="0" err="1">
                <a:latin typeface="Nyala" pitchFamily="2" charset="0"/>
              </a:rPr>
              <a:t>መርምሮ</a:t>
            </a:r>
            <a:r>
              <a:rPr lang="en-US" dirty="0">
                <a:latin typeface="Nyala" pitchFamily="2" charset="0"/>
              </a:rPr>
              <a:t> </a:t>
            </a:r>
            <a:r>
              <a:rPr lang="en-US" dirty="0" err="1">
                <a:latin typeface="Nyala" pitchFamily="2" charset="0"/>
              </a:rPr>
              <a:t>አስፈላጊውንና</a:t>
            </a:r>
            <a:r>
              <a:rPr lang="en-US" dirty="0">
                <a:latin typeface="Nyala" pitchFamily="2" charset="0"/>
              </a:rPr>
              <a:t> </a:t>
            </a:r>
            <a:r>
              <a:rPr lang="en-US" dirty="0" err="1">
                <a:latin typeface="Nyala" pitchFamily="2" charset="0"/>
              </a:rPr>
              <a:t>ተገቢውን</a:t>
            </a:r>
            <a:r>
              <a:rPr lang="en-US" dirty="0">
                <a:latin typeface="Nyala" pitchFamily="2" charset="0"/>
              </a:rPr>
              <a:t> </a:t>
            </a:r>
            <a:r>
              <a:rPr lang="en-US" dirty="0" err="1">
                <a:latin typeface="Nyala" pitchFamily="2" charset="0"/>
              </a:rPr>
              <a:t>ተግባር</a:t>
            </a:r>
            <a:r>
              <a:rPr lang="en-US" dirty="0">
                <a:latin typeface="Nyala" pitchFamily="2" charset="0"/>
              </a:rPr>
              <a:t> </a:t>
            </a:r>
            <a:r>
              <a:rPr lang="en-US" dirty="0" err="1">
                <a:latin typeface="Nyala" pitchFamily="2" charset="0"/>
              </a:rPr>
              <a:t>ይፈጽማል</a:t>
            </a:r>
            <a:r>
              <a:rPr lang="en-US" dirty="0">
                <a:latin typeface="Nyala" pitchFamily="2" charset="0"/>
              </a:rPr>
              <a:t>፡፡</a:t>
            </a:r>
          </a:p>
          <a:p>
            <a:pPr lvl="0" algn="just">
              <a:lnSpc>
                <a:spcPct val="150000"/>
              </a:lnSpc>
            </a:pPr>
            <a:r>
              <a:rPr lang="en-US" dirty="0" err="1">
                <a:latin typeface="Nyala" pitchFamily="2" charset="0"/>
              </a:rPr>
              <a:t>ከየአጥቢያው</a:t>
            </a:r>
            <a:r>
              <a:rPr lang="en-US" dirty="0">
                <a:latin typeface="Nyala" pitchFamily="2" charset="0"/>
              </a:rPr>
              <a:t> </a:t>
            </a:r>
            <a:r>
              <a:rPr lang="en-US" dirty="0" err="1">
                <a:latin typeface="Nyala" pitchFamily="2" charset="0"/>
              </a:rPr>
              <a:t>ቤተ</a:t>
            </a:r>
            <a:r>
              <a:rPr lang="en-US" dirty="0">
                <a:latin typeface="Nyala" pitchFamily="2" charset="0"/>
              </a:rPr>
              <a:t> </a:t>
            </a:r>
            <a:r>
              <a:rPr lang="en-US" dirty="0" err="1">
                <a:latin typeface="Nyala" pitchFamily="2" charset="0"/>
              </a:rPr>
              <a:t>ክርስቲያን</a:t>
            </a:r>
            <a:r>
              <a:rPr lang="en-US" dirty="0">
                <a:latin typeface="Nyala" pitchFamily="2" charset="0"/>
              </a:rPr>
              <a:t> </a:t>
            </a:r>
            <a:r>
              <a:rPr lang="en-US" dirty="0" err="1">
                <a:latin typeface="Nyala" pitchFamily="2" charset="0"/>
              </a:rPr>
              <a:t>ለኢትዮጵያ</a:t>
            </a:r>
            <a:r>
              <a:rPr lang="en-US" dirty="0">
                <a:latin typeface="Nyala" pitchFamily="2" charset="0"/>
              </a:rPr>
              <a:t> </a:t>
            </a:r>
            <a:r>
              <a:rPr lang="en-US" dirty="0" err="1">
                <a:latin typeface="Nyala" pitchFamily="2" charset="0"/>
              </a:rPr>
              <a:t>ኦርቶዶክስ</a:t>
            </a:r>
            <a:r>
              <a:rPr lang="en-US" dirty="0">
                <a:latin typeface="Nyala" pitchFamily="2" charset="0"/>
              </a:rPr>
              <a:t> </a:t>
            </a:r>
            <a:r>
              <a:rPr lang="en-US" dirty="0" err="1">
                <a:latin typeface="Nyala" pitchFamily="2" charset="0"/>
              </a:rPr>
              <a:t>ተዋሕዶ</a:t>
            </a:r>
            <a:r>
              <a:rPr lang="en-US" dirty="0">
                <a:latin typeface="Nyala" pitchFamily="2" charset="0"/>
              </a:rPr>
              <a:t> </a:t>
            </a:r>
            <a:r>
              <a:rPr lang="en-US" dirty="0" err="1">
                <a:latin typeface="Nyala" pitchFamily="2" charset="0"/>
              </a:rPr>
              <a:t>ቤተክርስቲያን</a:t>
            </a:r>
            <a:r>
              <a:rPr lang="en-US" dirty="0">
                <a:latin typeface="Nyala" pitchFamily="2" charset="0"/>
              </a:rPr>
              <a:t> </a:t>
            </a:r>
            <a:r>
              <a:rPr lang="en-US" dirty="0" err="1">
                <a:latin typeface="Nyala" pitchFamily="2" charset="0"/>
              </a:rPr>
              <a:t>ጠቅላላ</a:t>
            </a:r>
            <a:r>
              <a:rPr lang="en-US" dirty="0">
                <a:latin typeface="Nyala" pitchFamily="2" charset="0"/>
              </a:rPr>
              <a:t> </a:t>
            </a:r>
            <a:r>
              <a:rPr lang="en-US" dirty="0" err="1">
                <a:latin typeface="Nyala" pitchFamily="2" charset="0"/>
              </a:rPr>
              <a:t>አስተዳደርና</a:t>
            </a:r>
            <a:r>
              <a:rPr lang="en-US" dirty="0">
                <a:latin typeface="Nyala" pitchFamily="2" charset="0"/>
              </a:rPr>
              <a:t> </a:t>
            </a:r>
            <a:r>
              <a:rPr lang="en-US" dirty="0" err="1">
                <a:latin typeface="Nyala" pitchFamily="2" charset="0"/>
              </a:rPr>
              <a:t>ልዩ</a:t>
            </a:r>
            <a:r>
              <a:rPr lang="en-US" dirty="0">
                <a:latin typeface="Nyala" pitchFamily="2" charset="0"/>
              </a:rPr>
              <a:t> </a:t>
            </a:r>
            <a:r>
              <a:rPr lang="en-US" dirty="0" err="1">
                <a:latin typeface="Nyala" pitchFamily="2" charset="0"/>
              </a:rPr>
              <a:t>ልዩ</a:t>
            </a:r>
            <a:r>
              <a:rPr lang="en-US" dirty="0">
                <a:latin typeface="Nyala" pitchFamily="2" charset="0"/>
              </a:rPr>
              <a:t> </a:t>
            </a:r>
            <a:r>
              <a:rPr lang="en-US" dirty="0" err="1">
                <a:latin typeface="Nyala" pitchFamily="2" charset="0"/>
              </a:rPr>
              <a:t>አገልግሎት</a:t>
            </a:r>
            <a:r>
              <a:rPr lang="en-US" dirty="0">
                <a:latin typeface="Nyala" pitchFamily="2" charset="0"/>
              </a:rPr>
              <a:t> </a:t>
            </a:r>
            <a:r>
              <a:rPr lang="en-US" dirty="0" err="1">
                <a:latin typeface="Nyala" pitchFamily="2" charset="0"/>
              </a:rPr>
              <a:t>የሚከፈለውን</a:t>
            </a:r>
            <a:r>
              <a:rPr lang="en-US" dirty="0">
                <a:latin typeface="Nyala" pitchFamily="2" charset="0"/>
              </a:rPr>
              <a:t> 20%  </a:t>
            </a:r>
            <a:r>
              <a:rPr lang="en-US" dirty="0" err="1">
                <a:latin typeface="Nyala" pitchFamily="2" charset="0"/>
              </a:rPr>
              <a:t>የገንዘብ</a:t>
            </a:r>
            <a:r>
              <a:rPr lang="en-US" dirty="0">
                <a:latin typeface="Nyala" pitchFamily="2" charset="0"/>
              </a:rPr>
              <a:t> </a:t>
            </a:r>
            <a:r>
              <a:rPr lang="en-US" dirty="0" err="1">
                <a:latin typeface="Nyala" pitchFamily="2" charset="0"/>
              </a:rPr>
              <a:t>አስተዋጽኦ</a:t>
            </a:r>
            <a:r>
              <a:rPr lang="en-US" dirty="0">
                <a:latin typeface="Nyala" pitchFamily="2" charset="0"/>
              </a:rPr>
              <a:t> </a:t>
            </a:r>
            <a:r>
              <a:rPr lang="en-US" dirty="0" err="1">
                <a:latin typeface="Nyala" pitchFamily="2" charset="0"/>
              </a:rPr>
              <a:t>ተቆጣጥሮ</a:t>
            </a:r>
            <a:r>
              <a:rPr lang="en-US" dirty="0">
                <a:latin typeface="Nyala" pitchFamily="2" charset="0"/>
              </a:rPr>
              <a:t> </a:t>
            </a:r>
            <a:r>
              <a:rPr lang="en-US" dirty="0" err="1">
                <a:latin typeface="Nyala" pitchFamily="2" charset="0"/>
              </a:rPr>
              <a:t>በወቅቱ</a:t>
            </a:r>
            <a:r>
              <a:rPr lang="en-US" dirty="0">
                <a:latin typeface="Nyala" pitchFamily="2" charset="0"/>
              </a:rPr>
              <a:t> </a:t>
            </a:r>
            <a:r>
              <a:rPr lang="en-US" dirty="0" err="1">
                <a:latin typeface="Nyala" pitchFamily="2" charset="0"/>
              </a:rPr>
              <a:t>ለሀገረ</a:t>
            </a:r>
            <a:r>
              <a:rPr lang="en-US" dirty="0">
                <a:latin typeface="Nyala" pitchFamily="2" charset="0"/>
              </a:rPr>
              <a:t> </a:t>
            </a:r>
            <a:r>
              <a:rPr lang="en-US" dirty="0" err="1">
                <a:latin typeface="Nyala" pitchFamily="2" charset="0"/>
              </a:rPr>
              <a:t>ስብከቱ</a:t>
            </a:r>
            <a:r>
              <a:rPr lang="en-US" dirty="0">
                <a:latin typeface="Nyala" pitchFamily="2" charset="0"/>
              </a:rPr>
              <a:t> </a:t>
            </a:r>
            <a:r>
              <a:rPr lang="en-US" dirty="0" err="1">
                <a:latin typeface="Nyala" pitchFamily="2" charset="0"/>
              </a:rPr>
              <a:t>ገቢ</a:t>
            </a:r>
            <a:r>
              <a:rPr lang="en-US" dirty="0">
                <a:latin typeface="Nyala" pitchFamily="2" charset="0"/>
              </a:rPr>
              <a:t> </a:t>
            </a:r>
            <a:r>
              <a:rPr lang="en-US" dirty="0" err="1">
                <a:latin typeface="Nyala" pitchFamily="2" charset="0"/>
              </a:rPr>
              <a:t>እንዲሆን</a:t>
            </a:r>
            <a:r>
              <a:rPr lang="en-US" dirty="0">
                <a:latin typeface="Nyala" pitchFamily="2" charset="0"/>
              </a:rPr>
              <a:t> </a:t>
            </a:r>
            <a:r>
              <a:rPr lang="en-US" dirty="0" err="1">
                <a:latin typeface="Nyala" pitchFamily="2" charset="0"/>
              </a:rPr>
              <a:t>ያደርጋል</a:t>
            </a:r>
            <a:r>
              <a:rPr lang="en-US" dirty="0" smtClean="0">
                <a:latin typeface="Nyala" pitchFamily="2" charset="0"/>
              </a:rPr>
              <a:t>፡፡</a:t>
            </a:r>
            <a:endParaRPr lang="en-US" dirty="0">
              <a:latin typeface="Nyala" pitchFamily="2" charset="0"/>
            </a:endParaRPr>
          </a:p>
        </p:txBody>
      </p:sp>
    </p:spTree>
    <p:extLst>
      <p:ext uri="{BB962C8B-B14F-4D97-AF65-F5344CB8AC3E}">
        <p14:creationId xmlns:p14="http://schemas.microsoft.com/office/powerpoint/2010/main" val="40872228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lnSpcReduction="10000"/>
          </a:bodyPr>
          <a:lstStyle/>
          <a:p>
            <a:pPr algn="ctr">
              <a:lnSpc>
                <a:spcPct val="150000"/>
              </a:lnSpc>
              <a:buNone/>
            </a:pPr>
            <a:r>
              <a:rPr lang="en-US" b="1" dirty="0" err="1">
                <a:solidFill>
                  <a:srgbClr val="00B0F0"/>
                </a:solidFill>
              </a:rPr>
              <a:t>የወረዳ</a:t>
            </a:r>
            <a:r>
              <a:rPr lang="en-US" b="1" dirty="0">
                <a:solidFill>
                  <a:srgbClr val="00B0F0"/>
                </a:solidFill>
              </a:rPr>
              <a:t> </a:t>
            </a:r>
            <a:r>
              <a:rPr lang="en-US" b="1" dirty="0" err="1">
                <a:solidFill>
                  <a:srgbClr val="00B0F0"/>
                </a:solidFill>
              </a:rPr>
              <a:t>ቤተ</a:t>
            </a:r>
            <a:r>
              <a:rPr lang="en-US" b="1" dirty="0">
                <a:solidFill>
                  <a:srgbClr val="00B0F0"/>
                </a:solidFill>
              </a:rPr>
              <a:t> </a:t>
            </a:r>
            <a:r>
              <a:rPr lang="en-US" b="1" dirty="0" err="1">
                <a:solidFill>
                  <a:srgbClr val="00B0F0"/>
                </a:solidFill>
              </a:rPr>
              <a:t>ክህነት</a:t>
            </a:r>
            <a:r>
              <a:rPr lang="en-US" b="1" dirty="0">
                <a:solidFill>
                  <a:srgbClr val="00B0F0"/>
                </a:solidFill>
              </a:rPr>
              <a:t> ጽ/</a:t>
            </a:r>
            <a:r>
              <a:rPr lang="en-US" b="1" dirty="0" err="1">
                <a:solidFill>
                  <a:srgbClr val="00B0F0"/>
                </a:solidFill>
              </a:rPr>
              <a:t>ቤት</a:t>
            </a:r>
            <a:endParaRPr lang="en-US" dirty="0">
              <a:solidFill>
                <a:srgbClr val="00B0F0"/>
              </a:solidFill>
            </a:endParaRPr>
          </a:p>
          <a:p>
            <a:pPr lvl="0" algn="just">
              <a:lnSpc>
                <a:spcPct val="150000"/>
              </a:lnSpc>
            </a:pPr>
            <a:r>
              <a:rPr lang="en-US" dirty="0" err="1"/>
              <a:t>በወረዳው</a:t>
            </a:r>
            <a:r>
              <a:rPr lang="en-US" dirty="0"/>
              <a:t> </a:t>
            </a:r>
            <a:r>
              <a:rPr lang="en-US" dirty="0" err="1"/>
              <a:t>ክልል</a:t>
            </a:r>
            <a:r>
              <a:rPr lang="en-US" dirty="0"/>
              <a:t> </a:t>
            </a:r>
            <a:r>
              <a:rPr lang="en-US" dirty="0" err="1"/>
              <a:t>ውስጥ</a:t>
            </a:r>
            <a:r>
              <a:rPr lang="en-US" dirty="0"/>
              <a:t> </a:t>
            </a:r>
            <a:r>
              <a:rPr lang="en-US" dirty="0" err="1"/>
              <a:t>ለሚገኙት</a:t>
            </a:r>
            <a:r>
              <a:rPr lang="en-US" dirty="0"/>
              <a:t> </a:t>
            </a:r>
            <a:r>
              <a:rPr lang="en-US" dirty="0" err="1"/>
              <a:t>ገዳማት</a:t>
            </a:r>
            <a:r>
              <a:rPr lang="en-US" dirty="0"/>
              <a:t>፤ </a:t>
            </a:r>
            <a:r>
              <a:rPr lang="en-US" dirty="0" err="1"/>
              <a:t>አድባራትና</a:t>
            </a:r>
            <a:r>
              <a:rPr lang="en-US" dirty="0"/>
              <a:t> </a:t>
            </a:r>
            <a:r>
              <a:rPr lang="en-US" dirty="0" err="1"/>
              <a:t>የገጠር</a:t>
            </a:r>
            <a:r>
              <a:rPr lang="en-US" dirty="0"/>
              <a:t> </a:t>
            </a:r>
            <a:r>
              <a:rPr lang="en-US" dirty="0" err="1"/>
              <a:t>አብያተ</a:t>
            </a:r>
            <a:r>
              <a:rPr lang="en-US" dirty="0"/>
              <a:t> </a:t>
            </a:r>
            <a:r>
              <a:rPr lang="en-US" dirty="0" err="1"/>
              <a:t>ክርስቲያናት</a:t>
            </a:r>
            <a:r>
              <a:rPr lang="en-US" dirty="0"/>
              <a:t> </a:t>
            </a:r>
            <a:r>
              <a:rPr lang="en-US" dirty="0" err="1"/>
              <a:t>እንዲሁም</a:t>
            </a:r>
            <a:r>
              <a:rPr lang="en-US" dirty="0"/>
              <a:t> </a:t>
            </a:r>
            <a:r>
              <a:rPr lang="en-US" dirty="0" err="1"/>
              <a:t>በየደረጃው</a:t>
            </a:r>
            <a:r>
              <a:rPr lang="en-US" dirty="0"/>
              <a:t> </a:t>
            </a:r>
            <a:r>
              <a:rPr lang="en-US" dirty="0" err="1"/>
              <a:t>ለተቋቋሙት</a:t>
            </a:r>
            <a:r>
              <a:rPr lang="en-US" dirty="0"/>
              <a:t> </a:t>
            </a:r>
            <a:r>
              <a:rPr lang="en-US" dirty="0" err="1"/>
              <a:t>ሰበካ</a:t>
            </a:r>
            <a:r>
              <a:rPr lang="en-US" dirty="0"/>
              <a:t> </a:t>
            </a:r>
            <a:r>
              <a:rPr lang="en-US" dirty="0" err="1"/>
              <a:t>መንፈሳውያን</a:t>
            </a:r>
            <a:r>
              <a:rPr lang="en-US" dirty="0"/>
              <a:t> </a:t>
            </a:r>
            <a:r>
              <a:rPr lang="en-US" dirty="0" err="1"/>
              <a:t>ጉባኤያት</a:t>
            </a:r>
            <a:r>
              <a:rPr lang="en-US" dirty="0"/>
              <a:t> </a:t>
            </a:r>
            <a:r>
              <a:rPr lang="en-US" dirty="0" err="1"/>
              <a:t>የሥራ</a:t>
            </a:r>
            <a:r>
              <a:rPr lang="en-US" dirty="0"/>
              <a:t> </a:t>
            </a:r>
            <a:r>
              <a:rPr lang="en-US" dirty="0" err="1"/>
              <a:t>አመራርና</a:t>
            </a:r>
            <a:r>
              <a:rPr lang="en-US" dirty="0"/>
              <a:t> </a:t>
            </a:r>
            <a:r>
              <a:rPr lang="en-US" dirty="0" err="1"/>
              <a:t>ከፍተኛ</a:t>
            </a:r>
            <a:r>
              <a:rPr lang="en-US" dirty="0"/>
              <a:t> </a:t>
            </a:r>
            <a:r>
              <a:rPr lang="en-US" dirty="0" err="1"/>
              <a:t>የአስተዳደር</a:t>
            </a:r>
            <a:r>
              <a:rPr lang="en-US" dirty="0"/>
              <a:t> </a:t>
            </a:r>
            <a:r>
              <a:rPr lang="en-US" dirty="0" err="1"/>
              <a:t>ኃላፊነት</a:t>
            </a:r>
            <a:r>
              <a:rPr lang="en-US" dirty="0"/>
              <a:t> </a:t>
            </a:r>
            <a:r>
              <a:rPr lang="en-US" dirty="0" err="1"/>
              <a:t>ያለው</a:t>
            </a:r>
            <a:r>
              <a:rPr lang="en-US" dirty="0"/>
              <a:t> </a:t>
            </a:r>
            <a:r>
              <a:rPr lang="en-US" dirty="0" err="1"/>
              <a:t>መሥሪያ</a:t>
            </a:r>
            <a:r>
              <a:rPr lang="en-US" dirty="0"/>
              <a:t> </a:t>
            </a:r>
            <a:r>
              <a:rPr lang="en-US" dirty="0" err="1"/>
              <a:t>ቤት</a:t>
            </a:r>
            <a:r>
              <a:rPr lang="en-US" dirty="0"/>
              <a:t> </a:t>
            </a:r>
            <a:r>
              <a:rPr lang="en-US" dirty="0" err="1"/>
              <a:t>ነው</a:t>
            </a:r>
            <a:r>
              <a:rPr lang="en-US" dirty="0"/>
              <a:t>፡፡</a:t>
            </a:r>
          </a:p>
          <a:p>
            <a:pPr lvl="0" algn="just">
              <a:lnSpc>
                <a:spcPct val="150000"/>
              </a:lnSpc>
            </a:pPr>
            <a:r>
              <a:rPr lang="en-US" dirty="0" err="1"/>
              <a:t>ተጠሪነቱ</a:t>
            </a:r>
            <a:r>
              <a:rPr lang="en-US" dirty="0"/>
              <a:t> </a:t>
            </a:r>
            <a:r>
              <a:rPr lang="en-US" dirty="0" err="1"/>
              <a:t>ለሀገረ</a:t>
            </a:r>
            <a:r>
              <a:rPr lang="en-US" dirty="0"/>
              <a:t> </a:t>
            </a:r>
            <a:r>
              <a:rPr lang="en-US" dirty="0" err="1"/>
              <a:t>ስብከቱ</a:t>
            </a:r>
            <a:r>
              <a:rPr lang="en-US" dirty="0"/>
              <a:t> </a:t>
            </a:r>
            <a:r>
              <a:rPr lang="en-US" dirty="0" err="1"/>
              <a:t>ሊቀ</a:t>
            </a:r>
            <a:r>
              <a:rPr lang="en-US" dirty="0"/>
              <a:t> </a:t>
            </a:r>
            <a:r>
              <a:rPr lang="en-US" dirty="0" err="1"/>
              <a:t>ጳጳስ</a:t>
            </a:r>
            <a:r>
              <a:rPr lang="en-US" dirty="0"/>
              <a:t> </a:t>
            </a:r>
            <a:r>
              <a:rPr lang="en-US" dirty="0" err="1"/>
              <a:t>የሆነ</a:t>
            </a:r>
            <a:r>
              <a:rPr lang="en-US" dirty="0"/>
              <a:t> </a:t>
            </a:r>
            <a:r>
              <a:rPr lang="en-US" dirty="0" err="1"/>
              <a:t>የወረዳ</a:t>
            </a:r>
            <a:r>
              <a:rPr lang="en-US" dirty="0"/>
              <a:t> </a:t>
            </a:r>
            <a:r>
              <a:rPr lang="en-US" dirty="0" err="1"/>
              <a:t>ቤተ</a:t>
            </a:r>
            <a:r>
              <a:rPr lang="en-US" dirty="0"/>
              <a:t> </a:t>
            </a:r>
            <a:r>
              <a:rPr lang="en-US" dirty="0" err="1"/>
              <a:t>ክህነት</a:t>
            </a:r>
            <a:r>
              <a:rPr lang="en-US" dirty="0"/>
              <a:t> </a:t>
            </a:r>
            <a:r>
              <a:rPr lang="en-US" dirty="0" err="1"/>
              <a:t>ሥራ</a:t>
            </a:r>
            <a:r>
              <a:rPr lang="en-US" dirty="0"/>
              <a:t> </a:t>
            </a:r>
            <a:r>
              <a:rPr lang="en-US" dirty="0" err="1"/>
              <a:t>አስኪያጅ</a:t>
            </a:r>
            <a:r>
              <a:rPr lang="en-US" dirty="0"/>
              <a:t> </a:t>
            </a:r>
            <a:r>
              <a:rPr lang="en-US" dirty="0" err="1"/>
              <a:t>ይኖራል</a:t>
            </a:r>
            <a:r>
              <a:rPr lang="en-US" dirty="0"/>
              <a:t>፡፡</a:t>
            </a:r>
          </a:p>
          <a:p>
            <a:pPr lvl="0" algn="just">
              <a:lnSpc>
                <a:spcPct val="150000"/>
              </a:lnSpc>
            </a:pPr>
            <a:r>
              <a:rPr lang="en-US" dirty="0" err="1"/>
              <a:t>የዚህን</a:t>
            </a:r>
            <a:r>
              <a:rPr lang="en-US" dirty="0"/>
              <a:t> </a:t>
            </a:r>
            <a:r>
              <a:rPr lang="en-US" dirty="0" err="1"/>
              <a:t>ቃለ</a:t>
            </a:r>
            <a:r>
              <a:rPr lang="en-US" dirty="0"/>
              <a:t> </a:t>
            </a:r>
            <a:r>
              <a:rPr lang="en-US" dirty="0" err="1"/>
              <a:t>ዓዋዲና</a:t>
            </a:r>
            <a:r>
              <a:rPr lang="en-US" dirty="0"/>
              <a:t> </a:t>
            </a:r>
            <a:r>
              <a:rPr lang="en-US" dirty="0" err="1"/>
              <a:t>ከሀገረ</a:t>
            </a:r>
            <a:r>
              <a:rPr lang="en-US" dirty="0"/>
              <a:t> </a:t>
            </a:r>
            <a:r>
              <a:rPr lang="en-US" dirty="0" err="1"/>
              <a:t>ስብከቱ</a:t>
            </a:r>
            <a:r>
              <a:rPr lang="en-US" dirty="0"/>
              <a:t> </a:t>
            </a:r>
            <a:r>
              <a:rPr lang="en-US" dirty="0" err="1"/>
              <a:t>የሚተላለፉትን</a:t>
            </a:r>
            <a:r>
              <a:rPr lang="en-US" dirty="0"/>
              <a:t> </a:t>
            </a:r>
            <a:r>
              <a:rPr lang="en-US" dirty="0" err="1"/>
              <a:t>ደንብና</a:t>
            </a:r>
            <a:r>
              <a:rPr lang="en-US" dirty="0"/>
              <a:t> </a:t>
            </a:r>
            <a:r>
              <a:rPr lang="en-US" dirty="0" err="1"/>
              <a:t>መመሪያ</a:t>
            </a:r>
            <a:r>
              <a:rPr lang="en-US" dirty="0"/>
              <a:t> </a:t>
            </a:r>
            <a:r>
              <a:rPr lang="en-US" dirty="0" err="1"/>
              <a:t>የሚፈጸምለትና</a:t>
            </a:r>
            <a:r>
              <a:rPr lang="en-US" dirty="0"/>
              <a:t> </a:t>
            </a:r>
            <a:r>
              <a:rPr lang="en-US" dirty="0" err="1"/>
              <a:t>የሚያስፈጽምለት</a:t>
            </a:r>
            <a:r>
              <a:rPr lang="en-US" dirty="0"/>
              <a:t> </a:t>
            </a:r>
            <a:r>
              <a:rPr lang="en-US" dirty="0" err="1"/>
              <a:t>አንድ</a:t>
            </a:r>
            <a:r>
              <a:rPr lang="en-US" dirty="0"/>
              <a:t> </a:t>
            </a:r>
            <a:r>
              <a:rPr lang="en-US" dirty="0" err="1"/>
              <a:t>የአስተዳደር</a:t>
            </a:r>
            <a:r>
              <a:rPr lang="en-US" dirty="0"/>
              <a:t> </a:t>
            </a:r>
            <a:r>
              <a:rPr lang="en-US" dirty="0" err="1"/>
              <a:t>ጉባኤና</a:t>
            </a:r>
            <a:r>
              <a:rPr lang="en-US" dirty="0"/>
              <a:t> </a:t>
            </a:r>
            <a:r>
              <a:rPr lang="en-US" dirty="0" err="1"/>
              <a:t>ልዩ</a:t>
            </a:r>
            <a:r>
              <a:rPr lang="en-US" dirty="0"/>
              <a:t> </a:t>
            </a:r>
            <a:r>
              <a:rPr lang="en-US" dirty="0" err="1"/>
              <a:t>ልዩ</a:t>
            </a:r>
            <a:r>
              <a:rPr lang="en-US" dirty="0"/>
              <a:t> </a:t>
            </a:r>
            <a:r>
              <a:rPr lang="en-US" dirty="0" err="1"/>
              <a:t>የሥራ</a:t>
            </a:r>
            <a:r>
              <a:rPr lang="en-US" dirty="0"/>
              <a:t> </a:t>
            </a:r>
            <a:r>
              <a:rPr lang="en-US" dirty="0" err="1"/>
              <a:t>ክፍሎች</a:t>
            </a:r>
            <a:r>
              <a:rPr lang="en-US" dirty="0"/>
              <a:t> </a:t>
            </a:r>
            <a:r>
              <a:rPr lang="en-US" dirty="0" err="1"/>
              <a:t>ይኖሩታል</a:t>
            </a:r>
            <a:r>
              <a:rPr lang="en-US" dirty="0" smtClean="0"/>
              <a:t>፡፡</a:t>
            </a:r>
            <a:endParaRPr lang="en-US" dirty="0"/>
          </a:p>
        </p:txBody>
      </p:sp>
    </p:spTree>
    <p:extLst>
      <p:ext uri="{BB962C8B-B14F-4D97-AF65-F5344CB8AC3E}">
        <p14:creationId xmlns:p14="http://schemas.microsoft.com/office/powerpoint/2010/main" val="34831767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70000" lnSpcReduction="20000"/>
          </a:bodyPr>
          <a:lstStyle/>
          <a:p>
            <a:pPr algn="ctr">
              <a:lnSpc>
                <a:spcPct val="170000"/>
              </a:lnSpc>
              <a:buNone/>
            </a:pPr>
            <a:r>
              <a:rPr lang="en-US" sz="4000" b="1" dirty="0" err="1">
                <a:solidFill>
                  <a:srgbClr val="00B0F0"/>
                </a:solidFill>
              </a:rPr>
              <a:t>የወረዳ</a:t>
            </a:r>
            <a:r>
              <a:rPr lang="en-US" sz="4000" b="1" dirty="0">
                <a:solidFill>
                  <a:srgbClr val="00B0F0"/>
                </a:solidFill>
              </a:rPr>
              <a:t> </a:t>
            </a:r>
            <a:r>
              <a:rPr lang="en-US" sz="4000" b="1" dirty="0" err="1" smtClean="0">
                <a:solidFill>
                  <a:srgbClr val="00B0F0"/>
                </a:solidFill>
              </a:rPr>
              <a:t>ቤተ</a:t>
            </a:r>
            <a:r>
              <a:rPr lang="en-US" sz="4000" b="1" dirty="0" smtClean="0">
                <a:solidFill>
                  <a:srgbClr val="00B0F0"/>
                </a:solidFill>
              </a:rPr>
              <a:t> </a:t>
            </a:r>
            <a:r>
              <a:rPr lang="en-US" sz="4000" b="1" dirty="0" err="1" smtClean="0">
                <a:solidFill>
                  <a:srgbClr val="00B0F0"/>
                </a:solidFill>
              </a:rPr>
              <a:t>ክህነት</a:t>
            </a:r>
            <a:r>
              <a:rPr lang="en-US" sz="4000" b="1" dirty="0" smtClean="0">
                <a:solidFill>
                  <a:srgbClr val="00B0F0"/>
                </a:solidFill>
              </a:rPr>
              <a:t> </a:t>
            </a:r>
            <a:r>
              <a:rPr lang="en-US" sz="4000" b="1" dirty="0" err="1">
                <a:solidFill>
                  <a:srgbClr val="00B0F0"/>
                </a:solidFill>
              </a:rPr>
              <a:t>ሥራ</a:t>
            </a:r>
            <a:r>
              <a:rPr lang="en-US" sz="4000" b="1" dirty="0">
                <a:solidFill>
                  <a:srgbClr val="00B0F0"/>
                </a:solidFill>
              </a:rPr>
              <a:t> </a:t>
            </a:r>
            <a:r>
              <a:rPr lang="en-US" sz="4000" b="1" dirty="0" err="1">
                <a:solidFill>
                  <a:srgbClr val="00B0F0"/>
                </a:solidFill>
              </a:rPr>
              <a:t>አስኪያጅ</a:t>
            </a:r>
            <a:r>
              <a:rPr lang="en-US" sz="4000" b="1" dirty="0">
                <a:solidFill>
                  <a:srgbClr val="00B0F0"/>
                </a:solidFill>
              </a:rPr>
              <a:t> </a:t>
            </a:r>
            <a:r>
              <a:rPr lang="en-US" sz="4000" b="1" dirty="0" err="1">
                <a:solidFill>
                  <a:srgbClr val="00B0F0"/>
                </a:solidFill>
              </a:rPr>
              <a:t>ሥልጣንና</a:t>
            </a:r>
            <a:r>
              <a:rPr lang="en-US" sz="4000" b="1" dirty="0">
                <a:solidFill>
                  <a:srgbClr val="00B0F0"/>
                </a:solidFill>
              </a:rPr>
              <a:t> </a:t>
            </a:r>
            <a:r>
              <a:rPr lang="en-US" sz="4000" b="1" dirty="0" err="1">
                <a:solidFill>
                  <a:srgbClr val="00B0F0"/>
                </a:solidFill>
              </a:rPr>
              <a:t>ተግባር</a:t>
            </a:r>
            <a:endParaRPr lang="en-US" sz="4000" dirty="0">
              <a:solidFill>
                <a:srgbClr val="00B0F0"/>
              </a:solidFill>
            </a:endParaRPr>
          </a:p>
          <a:p>
            <a:pPr lvl="0" algn="just">
              <a:lnSpc>
                <a:spcPct val="170000"/>
              </a:lnSpc>
            </a:pPr>
            <a:r>
              <a:rPr lang="en-US" dirty="0" err="1"/>
              <a:t>የወረዳው</a:t>
            </a:r>
            <a:r>
              <a:rPr lang="en-US" dirty="0"/>
              <a:t> </a:t>
            </a:r>
            <a:r>
              <a:rPr lang="en-US" dirty="0" err="1"/>
              <a:t>ቤተ</a:t>
            </a:r>
            <a:r>
              <a:rPr lang="en-US" dirty="0"/>
              <a:t> </a:t>
            </a:r>
            <a:r>
              <a:rPr lang="en-US" dirty="0" err="1"/>
              <a:t>ክህነት</a:t>
            </a:r>
            <a:r>
              <a:rPr lang="en-US" dirty="0"/>
              <a:t> </a:t>
            </a:r>
            <a:r>
              <a:rPr lang="en-US" dirty="0" err="1"/>
              <a:t>ሥራ</a:t>
            </a:r>
            <a:r>
              <a:rPr lang="en-US" dirty="0"/>
              <a:t> </a:t>
            </a:r>
            <a:r>
              <a:rPr lang="en-US" dirty="0" err="1"/>
              <a:t>አስኪያጅ</a:t>
            </a:r>
            <a:r>
              <a:rPr lang="en-US" dirty="0"/>
              <a:t> </a:t>
            </a:r>
            <a:r>
              <a:rPr lang="en-US" dirty="0" err="1"/>
              <a:t>የወረዳው</a:t>
            </a:r>
            <a:r>
              <a:rPr lang="en-US" dirty="0"/>
              <a:t> </a:t>
            </a:r>
            <a:r>
              <a:rPr lang="en-US" dirty="0" err="1"/>
              <a:t>ጠቅላላ</a:t>
            </a:r>
            <a:r>
              <a:rPr lang="en-US" dirty="0"/>
              <a:t> </a:t>
            </a:r>
            <a:r>
              <a:rPr lang="en-US" dirty="0" err="1"/>
              <a:t>ሰበካ</a:t>
            </a:r>
            <a:r>
              <a:rPr lang="en-US" dirty="0"/>
              <a:t> </a:t>
            </a:r>
            <a:r>
              <a:rPr lang="en-US" dirty="0" err="1"/>
              <a:t>መንፈሳዊ</a:t>
            </a:r>
            <a:r>
              <a:rPr lang="en-US" dirty="0"/>
              <a:t> </a:t>
            </a:r>
            <a:r>
              <a:rPr lang="en-US" dirty="0" err="1"/>
              <a:t>ጉባኤና</a:t>
            </a:r>
            <a:r>
              <a:rPr lang="en-US" dirty="0"/>
              <a:t> </a:t>
            </a:r>
            <a:r>
              <a:rPr lang="en-US" dirty="0" err="1"/>
              <a:t>የሰበካ</a:t>
            </a:r>
            <a:r>
              <a:rPr lang="en-US" dirty="0"/>
              <a:t> </a:t>
            </a:r>
            <a:r>
              <a:rPr lang="en-US" dirty="0" err="1"/>
              <a:t>መንፈሳዊ</a:t>
            </a:r>
            <a:r>
              <a:rPr lang="en-US" dirty="0"/>
              <a:t> </a:t>
            </a:r>
            <a:r>
              <a:rPr lang="en-US" dirty="0" err="1"/>
              <a:t>አስተዳደር</a:t>
            </a:r>
            <a:r>
              <a:rPr lang="en-US" dirty="0"/>
              <a:t> </a:t>
            </a:r>
            <a:r>
              <a:rPr lang="en-US" dirty="0" err="1"/>
              <a:t>ጉባኤ</a:t>
            </a:r>
            <a:r>
              <a:rPr lang="en-US" dirty="0"/>
              <a:t> </a:t>
            </a:r>
            <a:r>
              <a:rPr lang="en-US" dirty="0" err="1"/>
              <a:t>ሊቀ</a:t>
            </a:r>
            <a:r>
              <a:rPr lang="en-US" dirty="0"/>
              <a:t> </a:t>
            </a:r>
            <a:r>
              <a:rPr lang="en-US" dirty="0" err="1"/>
              <a:t>መንበርና</a:t>
            </a:r>
            <a:r>
              <a:rPr lang="en-US" dirty="0"/>
              <a:t> </a:t>
            </a:r>
            <a:r>
              <a:rPr lang="en-US" dirty="0" err="1"/>
              <a:t>የበላይ</a:t>
            </a:r>
            <a:r>
              <a:rPr lang="en-US" dirty="0"/>
              <a:t> </a:t>
            </a:r>
            <a:r>
              <a:rPr lang="en-US" dirty="0" err="1"/>
              <a:t>ሥራ</a:t>
            </a:r>
            <a:r>
              <a:rPr lang="en-US" dirty="0"/>
              <a:t> </a:t>
            </a:r>
            <a:r>
              <a:rPr lang="en-US" dirty="0" err="1"/>
              <a:t>አስፈፃሚ</a:t>
            </a:r>
            <a:r>
              <a:rPr lang="en-US" dirty="0"/>
              <a:t> </a:t>
            </a:r>
            <a:r>
              <a:rPr lang="en-US" dirty="0" err="1"/>
              <a:t>በመሆን</a:t>
            </a:r>
            <a:r>
              <a:rPr lang="en-US" dirty="0"/>
              <a:t> </a:t>
            </a:r>
            <a:r>
              <a:rPr lang="en-US" dirty="0" err="1"/>
              <a:t>በዚህ</a:t>
            </a:r>
            <a:r>
              <a:rPr lang="en-US" dirty="0"/>
              <a:t> </a:t>
            </a:r>
            <a:r>
              <a:rPr lang="en-US" dirty="0" err="1"/>
              <a:t>ቃለ</a:t>
            </a:r>
            <a:r>
              <a:rPr lang="en-US" dirty="0"/>
              <a:t> </a:t>
            </a:r>
            <a:r>
              <a:rPr lang="en-US" dirty="0" err="1"/>
              <a:t>ዓዋዲና</a:t>
            </a:r>
            <a:r>
              <a:rPr lang="en-US" dirty="0"/>
              <a:t> </a:t>
            </a:r>
            <a:r>
              <a:rPr lang="en-US" dirty="0" err="1"/>
              <a:t>ከበላይ</a:t>
            </a:r>
            <a:r>
              <a:rPr lang="en-US" dirty="0"/>
              <a:t> </a:t>
            </a:r>
            <a:r>
              <a:rPr lang="en-US" dirty="0" err="1"/>
              <a:t>በሚሰጠው</a:t>
            </a:r>
            <a:r>
              <a:rPr lang="en-US" dirty="0"/>
              <a:t> </a:t>
            </a:r>
            <a:r>
              <a:rPr lang="en-US" dirty="0" err="1"/>
              <a:t>መመሪያና</a:t>
            </a:r>
            <a:r>
              <a:rPr lang="en-US" dirty="0"/>
              <a:t> </a:t>
            </a:r>
            <a:r>
              <a:rPr lang="en-US" dirty="0" err="1"/>
              <a:t>ውሳኔ</a:t>
            </a:r>
            <a:r>
              <a:rPr lang="en-US" dirty="0"/>
              <a:t> </a:t>
            </a:r>
            <a:r>
              <a:rPr lang="en-US" dirty="0" err="1"/>
              <a:t>መሠረት</a:t>
            </a:r>
            <a:r>
              <a:rPr lang="en-US" dirty="0"/>
              <a:t> </a:t>
            </a:r>
            <a:r>
              <a:rPr lang="en-US" dirty="0" err="1"/>
              <a:t>ሰበካ</a:t>
            </a:r>
            <a:r>
              <a:rPr lang="en-US" dirty="0"/>
              <a:t> </a:t>
            </a:r>
            <a:r>
              <a:rPr lang="en-US" dirty="0" err="1"/>
              <a:t>ጉባኤውን</a:t>
            </a:r>
            <a:r>
              <a:rPr lang="en-US" dirty="0"/>
              <a:t> </a:t>
            </a:r>
            <a:r>
              <a:rPr lang="en-US" dirty="0" err="1"/>
              <a:t>የመሰብሰብና</a:t>
            </a:r>
            <a:r>
              <a:rPr lang="en-US" dirty="0"/>
              <a:t> </a:t>
            </a:r>
            <a:r>
              <a:rPr lang="en-US" dirty="0" err="1"/>
              <a:t>በቃለ</a:t>
            </a:r>
            <a:r>
              <a:rPr lang="en-US" dirty="0"/>
              <a:t> </a:t>
            </a:r>
            <a:r>
              <a:rPr lang="en-US" dirty="0" err="1"/>
              <a:t>ጉባኤ</a:t>
            </a:r>
            <a:r>
              <a:rPr lang="en-US" dirty="0"/>
              <a:t> </a:t>
            </a:r>
            <a:r>
              <a:rPr lang="en-US" dirty="0" err="1"/>
              <a:t>የተመዘገቡትን</a:t>
            </a:r>
            <a:r>
              <a:rPr lang="en-US" dirty="0"/>
              <a:t> </a:t>
            </a:r>
            <a:r>
              <a:rPr lang="en-US" dirty="0" err="1"/>
              <a:t>ውሳኔዎች</a:t>
            </a:r>
            <a:r>
              <a:rPr lang="en-US" dirty="0"/>
              <a:t> </a:t>
            </a:r>
            <a:r>
              <a:rPr lang="en-US" dirty="0" err="1"/>
              <a:t>የማስፈጸም</a:t>
            </a:r>
            <a:r>
              <a:rPr lang="en-US" dirty="0"/>
              <a:t> </a:t>
            </a:r>
            <a:r>
              <a:rPr lang="en-US" dirty="0" err="1"/>
              <a:t>እንደዚሁም</a:t>
            </a:r>
            <a:r>
              <a:rPr lang="en-US" dirty="0"/>
              <a:t> </a:t>
            </a:r>
            <a:r>
              <a:rPr lang="en-US" dirty="0" err="1"/>
              <a:t>የመጻጻፍ</a:t>
            </a:r>
            <a:r>
              <a:rPr lang="en-US" dirty="0"/>
              <a:t>፣ </a:t>
            </a:r>
            <a:r>
              <a:rPr lang="en-US" dirty="0" err="1"/>
              <a:t>የሒሳብና</a:t>
            </a:r>
            <a:r>
              <a:rPr lang="en-US" dirty="0"/>
              <a:t> </a:t>
            </a:r>
            <a:r>
              <a:rPr lang="en-US" dirty="0" err="1"/>
              <a:t>የንብረት</a:t>
            </a:r>
            <a:r>
              <a:rPr lang="en-US" dirty="0"/>
              <a:t> </a:t>
            </a:r>
            <a:r>
              <a:rPr lang="en-US" dirty="0" err="1"/>
              <a:t>አጠባበቅ</a:t>
            </a:r>
            <a:r>
              <a:rPr lang="en-US" dirty="0"/>
              <a:t> </a:t>
            </a:r>
            <a:r>
              <a:rPr lang="en-US" dirty="0" err="1"/>
              <a:t>ሌሎችንም</a:t>
            </a:r>
            <a:r>
              <a:rPr lang="en-US" dirty="0"/>
              <a:t> </a:t>
            </a:r>
            <a:r>
              <a:rPr lang="en-US" dirty="0" err="1"/>
              <a:t>የሰበካ</a:t>
            </a:r>
            <a:r>
              <a:rPr lang="en-US" dirty="0"/>
              <a:t> </a:t>
            </a:r>
            <a:r>
              <a:rPr lang="en-US" dirty="0" err="1"/>
              <a:t>ሥራዎችን</a:t>
            </a:r>
            <a:r>
              <a:rPr lang="en-US" dirty="0"/>
              <a:t> </a:t>
            </a:r>
            <a:r>
              <a:rPr lang="en-US" dirty="0" err="1"/>
              <a:t>የመሥራትና</a:t>
            </a:r>
            <a:r>
              <a:rPr lang="en-US" dirty="0"/>
              <a:t> </a:t>
            </a:r>
            <a:r>
              <a:rPr lang="en-US" dirty="0" err="1"/>
              <a:t>የማሠራት</a:t>
            </a:r>
            <a:r>
              <a:rPr lang="en-US" dirty="0"/>
              <a:t> </a:t>
            </a:r>
            <a:r>
              <a:rPr lang="en-US" dirty="0" err="1"/>
              <a:t>በጠቅላላው</a:t>
            </a:r>
            <a:r>
              <a:rPr lang="en-US" dirty="0"/>
              <a:t> </a:t>
            </a:r>
            <a:r>
              <a:rPr lang="en-US" dirty="0" err="1"/>
              <a:t>ለወረዳው</a:t>
            </a:r>
            <a:r>
              <a:rPr lang="en-US" dirty="0"/>
              <a:t> </a:t>
            </a:r>
            <a:r>
              <a:rPr lang="en-US" dirty="0" err="1"/>
              <a:t>ሰበካ</a:t>
            </a:r>
            <a:r>
              <a:rPr lang="en-US" dirty="0"/>
              <a:t> </a:t>
            </a:r>
            <a:r>
              <a:rPr lang="en-US" dirty="0" err="1"/>
              <a:t>መንፈሳዊ</a:t>
            </a:r>
            <a:r>
              <a:rPr lang="en-US" dirty="0"/>
              <a:t> </a:t>
            </a:r>
            <a:r>
              <a:rPr lang="en-US" dirty="0" err="1"/>
              <a:t>ጉባኤ</a:t>
            </a:r>
            <a:r>
              <a:rPr lang="en-US" dirty="0"/>
              <a:t> </a:t>
            </a:r>
            <a:r>
              <a:rPr lang="en-US" dirty="0" err="1"/>
              <a:t>በቃለ</a:t>
            </a:r>
            <a:r>
              <a:rPr lang="en-US" dirty="0"/>
              <a:t> </a:t>
            </a:r>
            <a:r>
              <a:rPr lang="en-US" dirty="0" err="1"/>
              <a:t>ዓዋዲው</a:t>
            </a:r>
            <a:r>
              <a:rPr lang="en-US" dirty="0"/>
              <a:t> </a:t>
            </a:r>
            <a:r>
              <a:rPr lang="en-US" dirty="0" err="1"/>
              <a:t>መሠረት</a:t>
            </a:r>
            <a:r>
              <a:rPr lang="en-US" dirty="0"/>
              <a:t> </a:t>
            </a:r>
            <a:r>
              <a:rPr lang="en-US" dirty="0" err="1"/>
              <a:t>አንዲደራጁና</a:t>
            </a:r>
            <a:r>
              <a:rPr lang="en-US" dirty="0"/>
              <a:t> </a:t>
            </a:r>
            <a:r>
              <a:rPr lang="en-US" dirty="0" err="1"/>
              <a:t>እንዲጠናከሩ</a:t>
            </a:r>
            <a:r>
              <a:rPr lang="en-US" dirty="0"/>
              <a:t> </a:t>
            </a:r>
            <a:r>
              <a:rPr lang="en-US" dirty="0" err="1"/>
              <a:t>የማድረግ</a:t>
            </a:r>
            <a:r>
              <a:rPr lang="en-US" dirty="0"/>
              <a:t> </a:t>
            </a:r>
            <a:r>
              <a:rPr lang="en-US" dirty="0" err="1"/>
              <a:t>ሓላፊነት</a:t>
            </a:r>
            <a:r>
              <a:rPr lang="en-US" dirty="0"/>
              <a:t> </a:t>
            </a:r>
            <a:r>
              <a:rPr lang="en-US" dirty="0" err="1"/>
              <a:t>አለበት</a:t>
            </a:r>
            <a:r>
              <a:rPr lang="en-US" dirty="0"/>
              <a:t>፡፡</a:t>
            </a:r>
          </a:p>
          <a:p>
            <a:pPr lvl="0" algn="just">
              <a:lnSpc>
                <a:spcPct val="170000"/>
              </a:lnSpc>
            </a:pPr>
            <a:r>
              <a:rPr lang="en-US" dirty="0" err="1"/>
              <a:t>በወረዳው</a:t>
            </a:r>
            <a:r>
              <a:rPr lang="en-US" dirty="0"/>
              <a:t> </a:t>
            </a:r>
            <a:r>
              <a:rPr lang="en-US" dirty="0" err="1"/>
              <a:t>ሰበካ</a:t>
            </a:r>
            <a:r>
              <a:rPr lang="en-US" dirty="0"/>
              <a:t> </a:t>
            </a:r>
            <a:r>
              <a:rPr lang="en-US" dirty="0" err="1"/>
              <a:t>ውስጥ</a:t>
            </a:r>
            <a:r>
              <a:rPr lang="en-US" dirty="0"/>
              <a:t> </a:t>
            </a:r>
            <a:r>
              <a:rPr lang="en-US" dirty="0" err="1"/>
              <a:t>የሚገኙት</a:t>
            </a:r>
            <a:r>
              <a:rPr lang="en-US" dirty="0"/>
              <a:t> </a:t>
            </a:r>
            <a:r>
              <a:rPr lang="en-US" dirty="0" err="1"/>
              <a:t>አብያተ</a:t>
            </a:r>
            <a:r>
              <a:rPr lang="en-US" dirty="0"/>
              <a:t> </a:t>
            </a:r>
            <a:r>
              <a:rPr lang="en-US" dirty="0" err="1"/>
              <a:t>ክርስቲያናት</a:t>
            </a:r>
            <a:r>
              <a:rPr lang="en-US" dirty="0"/>
              <a:t> </a:t>
            </a:r>
            <a:r>
              <a:rPr lang="en-US" dirty="0" err="1"/>
              <a:t>በሰበካ</a:t>
            </a:r>
            <a:r>
              <a:rPr lang="en-US" dirty="0"/>
              <a:t> </a:t>
            </a:r>
            <a:r>
              <a:rPr lang="en-US" dirty="0" err="1"/>
              <a:t>መንፈሳዊ</a:t>
            </a:r>
            <a:r>
              <a:rPr lang="en-US" dirty="0"/>
              <a:t> </a:t>
            </a:r>
            <a:r>
              <a:rPr lang="en-US" dirty="0" err="1"/>
              <a:t>አስተዳደር</a:t>
            </a:r>
            <a:r>
              <a:rPr lang="en-US" dirty="0"/>
              <a:t> </a:t>
            </a:r>
            <a:r>
              <a:rPr lang="en-US" dirty="0" err="1"/>
              <a:t>ጉባኤ</a:t>
            </a:r>
            <a:r>
              <a:rPr lang="en-US" dirty="0"/>
              <a:t> </a:t>
            </a:r>
            <a:r>
              <a:rPr lang="en-US" dirty="0" err="1"/>
              <a:t>በቃለ</a:t>
            </a:r>
            <a:r>
              <a:rPr lang="en-US" dirty="0"/>
              <a:t> </a:t>
            </a:r>
            <a:r>
              <a:rPr lang="en-US" dirty="0" err="1"/>
              <a:t>ዓዋዲው</a:t>
            </a:r>
            <a:r>
              <a:rPr lang="en-US" dirty="0"/>
              <a:t> </a:t>
            </a:r>
            <a:r>
              <a:rPr lang="en-US" dirty="0" err="1"/>
              <a:t>መሠረት</a:t>
            </a:r>
            <a:r>
              <a:rPr lang="en-US" dirty="0"/>
              <a:t> </a:t>
            </a:r>
            <a:r>
              <a:rPr lang="en-US" dirty="0" err="1"/>
              <a:t>እንዲደራጁና</a:t>
            </a:r>
            <a:r>
              <a:rPr lang="en-US" dirty="0"/>
              <a:t> </a:t>
            </a:r>
            <a:r>
              <a:rPr lang="en-US" dirty="0" err="1"/>
              <a:t>እንዲጠናከሩ</a:t>
            </a:r>
            <a:r>
              <a:rPr lang="en-US" dirty="0"/>
              <a:t> </a:t>
            </a:r>
            <a:r>
              <a:rPr lang="en-US" dirty="0" err="1"/>
              <a:t>የማድረግ</a:t>
            </a:r>
            <a:r>
              <a:rPr lang="en-US" dirty="0"/>
              <a:t> </a:t>
            </a:r>
            <a:r>
              <a:rPr lang="en-US" dirty="0" err="1"/>
              <a:t>ሓላፊነት</a:t>
            </a:r>
            <a:r>
              <a:rPr lang="en-US" dirty="0"/>
              <a:t> </a:t>
            </a:r>
            <a:r>
              <a:rPr lang="en-US" dirty="0" err="1"/>
              <a:t>አለበት</a:t>
            </a:r>
            <a:r>
              <a:rPr lang="en-US" dirty="0"/>
              <a:t>፡፡</a:t>
            </a:r>
          </a:p>
          <a:p>
            <a:pPr lvl="0" algn="just">
              <a:lnSpc>
                <a:spcPct val="170000"/>
              </a:lnSpc>
            </a:pPr>
            <a:r>
              <a:rPr lang="en-US" dirty="0" err="1"/>
              <a:t>የወረዳው</a:t>
            </a:r>
            <a:r>
              <a:rPr lang="en-US" dirty="0"/>
              <a:t> </a:t>
            </a:r>
            <a:r>
              <a:rPr lang="en-US" dirty="0" err="1"/>
              <a:t>ቤተ</a:t>
            </a:r>
            <a:r>
              <a:rPr lang="en-US" dirty="0"/>
              <a:t> </a:t>
            </a:r>
            <a:r>
              <a:rPr lang="en-US" dirty="0" err="1"/>
              <a:t>ክህነት</a:t>
            </a:r>
            <a:r>
              <a:rPr lang="en-US" dirty="0"/>
              <a:t> </a:t>
            </a:r>
            <a:r>
              <a:rPr lang="en-US" dirty="0" err="1"/>
              <a:t>ሥራ</a:t>
            </a:r>
            <a:r>
              <a:rPr lang="en-US" dirty="0"/>
              <a:t> </a:t>
            </a:r>
            <a:r>
              <a:rPr lang="en-US" dirty="0" err="1"/>
              <a:t>አስኪያጅ</a:t>
            </a:r>
            <a:r>
              <a:rPr lang="en-US" dirty="0"/>
              <a:t> </a:t>
            </a:r>
            <a:r>
              <a:rPr lang="en-US" dirty="0" err="1"/>
              <a:t>ለአጥቢያ</a:t>
            </a:r>
            <a:r>
              <a:rPr lang="en-US" dirty="0"/>
              <a:t> </a:t>
            </a:r>
            <a:r>
              <a:rPr lang="en-US" dirty="0" err="1"/>
              <a:t>ቤተ</a:t>
            </a:r>
            <a:r>
              <a:rPr lang="en-US" dirty="0"/>
              <a:t> </a:t>
            </a:r>
            <a:r>
              <a:rPr lang="en-US" dirty="0" err="1"/>
              <a:t>ክርስቲያን</a:t>
            </a:r>
            <a:r>
              <a:rPr lang="en-US" dirty="0"/>
              <a:t> </a:t>
            </a:r>
            <a:r>
              <a:rPr lang="en-US" dirty="0" err="1"/>
              <a:t>ሰበካ</a:t>
            </a:r>
            <a:r>
              <a:rPr lang="en-US" dirty="0"/>
              <a:t> </a:t>
            </a:r>
            <a:r>
              <a:rPr lang="en-US" dirty="0" err="1"/>
              <a:t>መንፈሳዊ</a:t>
            </a:r>
            <a:r>
              <a:rPr lang="en-US" dirty="0"/>
              <a:t> </a:t>
            </a:r>
            <a:r>
              <a:rPr lang="en-US" dirty="0" err="1"/>
              <a:t>ጉባኤ</a:t>
            </a:r>
            <a:r>
              <a:rPr lang="en-US" dirty="0"/>
              <a:t> </a:t>
            </a:r>
            <a:r>
              <a:rPr lang="en-US" dirty="0" err="1"/>
              <a:t>ምርጫ</a:t>
            </a:r>
            <a:r>
              <a:rPr lang="en-US" dirty="0"/>
              <a:t> </a:t>
            </a:r>
            <a:r>
              <a:rPr lang="en-US" dirty="0" err="1"/>
              <a:t>አስቀድሞ</a:t>
            </a:r>
            <a:r>
              <a:rPr lang="en-US" dirty="0"/>
              <a:t> </a:t>
            </a:r>
            <a:r>
              <a:rPr lang="en-US" dirty="0" err="1"/>
              <a:t>ለአጥቢያው</a:t>
            </a:r>
            <a:r>
              <a:rPr lang="en-US" dirty="0"/>
              <a:t> </a:t>
            </a:r>
            <a:r>
              <a:rPr lang="en-US" dirty="0" err="1"/>
              <a:t>ካህናትና</a:t>
            </a:r>
            <a:r>
              <a:rPr lang="en-US" dirty="0"/>
              <a:t> </a:t>
            </a:r>
            <a:r>
              <a:rPr lang="en-US" dirty="0" err="1"/>
              <a:t>ምእመናን</a:t>
            </a:r>
            <a:r>
              <a:rPr lang="en-US" dirty="0"/>
              <a:t> </a:t>
            </a:r>
            <a:r>
              <a:rPr lang="en-US" dirty="0" err="1"/>
              <a:t>ቃለ</a:t>
            </a:r>
            <a:r>
              <a:rPr lang="en-US" dirty="0"/>
              <a:t> </a:t>
            </a:r>
            <a:r>
              <a:rPr lang="en-US" dirty="0" err="1"/>
              <a:t>ዓዋዲውን</a:t>
            </a:r>
            <a:r>
              <a:rPr lang="en-US" dirty="0"/>
              <a:t> </a:t>
            </a:r>
            <a:r>
              <a:rPr lang="en-US" dirty="0" err="1"/>
              <a:t>የሚያሚጠናከር</a:t>
            </a:r>
            <a:r>
              <a:rPr lang="en-US" dirty="0"/>
              <a:t> </a:t>
            </a:r>
            <a:r>
              <a:rPr lang="en-US" dirty="0" err="1"/>
              <a:t>ትምህርት</a:t>
            </a:r>
            <a:r>
              <a:rPr lang="en-US" dirty="0"/>
              <a:t> </a:t>
            </a:r>
            <a:r>
              <a:rPr lang="en-US" dirty="0" err="1"/>
              <a:t>እንዲሰጥ</a:t>
            </a:r>
            <a:r>
              <a:rPr lang="en-US" dirty="0"/>
              <a:t> </a:t>
            </a:r>
            <a:r>
              <a:rPr lang="en-US" dirty="0" err="1"/>
              <a:t>ያደርጋል</a:t>
            </a:r>
            <a:r>
              <a:rPr lang="en-US" dirty="0" smtClean="0"/>
              <a:t>፡፡</a:t>
            </a:r>
            <a:endParaRPr lang="en-US" dirty="0"/>
          </a:p>
        </p:txBody>
      </p:sp>
    </p:spTree>
    <p:extLst>
      <p:ext uri="{BB962C8B-B14F-4D97-AF65-F5344CB8AC3E}">
        <p14:creationId xmlns:p14="http://schemas.microsoft.com/office/powerpoint/2010/main" val="8224268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557"/>
            <a:ext cx="9144000" cy="6858000"/>
          </a:xfrm>
        </p:spPr>
        <p:txBody>
          <a:bodyPr>
            <a:noAutofit/>
          </a:bodyPr>
          <a:lstStyle/>
          <a:p>
            <a:pPr algn="ctr">
              <a:buNone/>
            </a:pPr>
            <a:r>
              <a:rPr lang="en-US" sz="2800" b="1" dirty="0" err="1">
                <a:solidFill>
                  <a:srgbClr val="00B0F0"/>
                </a:solidFill>
              </a:rPr>
              <a:t>የሀገረ</a:t>
            </a:r>
            <a:r>
              <a:rPr lang="en-US" sz="2800" b="1" dirty="0">
                <a:solidFill>
                  <a:srgbClr val="00B0F0"/>
                </a:solidFill>
              </a:rPr>
              <a:t> </a:t>
            </a:r>
            <a:r>
              <a:rPr lang="en-US" sz="2800" b="1" dirty="0" err="1">
                <a:solidFill>
                  <a:srgbClr val="00B0F0"/>
                </a:solidFill>
              </a:rPr>
              <a:t>ስብከቱ</a:t>
            </a:r>
            <a:r>
              <a:rPr lang="en-US" sz="2800" b="1" dirty="0">
                <a:solidFill>
                  <a:srgbClr val="00B0F0"/>
                </a:solidFill>
              </a:rPr>
              <a:t> </a:t>
            </a:r>
            <a:r>
              <a:rPr lang="en-US" sz="2800" b="1" dirty="0" err="1">
                <a:solidFill>
                  <a:srgbClr val="00B0F0"/>
                </a:solidFill>
              </a:rPr>
              <a:t>ሥራ</a:t>
            </a:r>
            <a:r>
              <a:rPr lang="en-US" sz="2800" b="1" dirty="0">
                <a:solidFill>
                  <a:srgbClr val="00B0F0"/>
                </a:solidFill>
              </a:rPr>
              <a:t> </a:t>
            </a:r>
            <a:r>
              <a:rPr lang="en-US" sz="2800" b="1" dirty="0" err="1">
                <a:solidFill>
                  <a:srgbClr val="00B0F0"/>
                </a:solidFill>
              </a:rPr>
              <a:t>አስኪያጅ</a:t>
            </a:r>
            <a:r>
              <a:rPr lang="en-US" sz="2800" b="1" dirty="0">
                <a:solidFill>
                  <a:srgbClr val="00B0F0"/>
                </a:solidFill>
              </a:rPr>
              <a:t> </a:t>
            </a:r>
            <a:r>
              <a:rPr lang="en-US" sz="2800" b="1" dirty="0" err="1">
                <a:solidFill>
                  <a:srgbClr val="00B0F0"/>
                </a:solidFill>
              </a:rPr>
              <a:t>ሥልጣንና</a:t>
            </a:r>
            <a:r>
              <a:rPr lang="en-US" sz="2800" b="1" dirty="0">
                <a:solidFill>
                  <a:srgbClr val="00B0F0"/>
                </a:solidFill>
              </a:rPr>
              <a:t> </a:t>
            </a:r>
            <a:r>
              <a:rPr lang="en-US" sz="2800" b="1" dirty="0" err="1">
                <a:solidFill>
                  <a:srgbClr val="00B0F0"/>
                </a:solidFill>
              </a:rPr>
              <a:t>ተግባር</a:t>
            </a:r>
            <a:endParaRPr lang="en-US" sz="2800" dirty="0">
              <a:solidFill>
                <a:srgbClr val="00B0F0"/>
              </a:solidFill>
            </a:endParaRPr>
          </a:p>
          <a:p>
            <a:pPr lvl="0" algn="just">
              <a:lnSpc>
                <a:spcPct val="150000"/>
              </a:lnSpc>
            </a:pPr>
            <a:r>
              <a:rPr lang="en-US" sz="2000" dirty="0" err="1"/>
              <a:t>ሥራ</a:t>
            </a:r>
            <a:r>
              <a:rPr lang="en-US" sz="2000" dirty="0"/>
              <a:t> </a:t>
            </a:r>
            <a:r>
              <a:rPr lang="en-US" sz="2000" dirty="0" err="1"/>
              <a:t>አስኪያጁ</a:t>
            </a:r>
            <a:r>
              <a:rPr lang="en-US" sz="2000" dirty="0"/>
              <a:t> </a:t>
            </a:r>
            <a:r>
              <a:rPr lang="en-US" sz="2000" dirty="0" err="1"/>
              <a:t>በሀገረ</a:t>
            </a:r>
            <a:r>
              <a:rPr lang="en-US" sz="2000" dirty="0"/>
              <a:t> </a:t>
            </a:r>
            <a:r>
              <a:rPr lang="en-US" sz="2000" dirty="0" err="1"/>
              <a:t>ስብከቱ</a:t>
            </a:r>
            <a:r>
              <a:rPr lang="en-US" sz="2000" dirty="0"/>
              <a:t> ጽ/</a:t>
            </a:r>
            <a:r>
              <a:rPr lang="en-US" sz="2000" dirty="0" err="1"/>
              <a:t>ቤትና</a:t>
            </a:r>
            <a:r>
              <a:rPr lang="en-US" sz="2000" dirty="0"/>
              <a:t> </a:t>
            </a:r>
            <a:r>
              <a:rPr lang="en-US" sz="2000" dirty="0" err="1"/>
              <a:t>በጠቅላላው</a:t>
            </a:r>
            <a:r>
              <a:rPr lang="en-US" sz="2000" dirty="0"/>
              <a:t> </a:t>
            </a:r>
            <a:r>
              <a:rPr lang="en-US" sz="2000" dirty="0" err="1"/>
              <a:t>የቤተ</a:t>
            </a:r>
            <a:r>
              <a:rPr lang="en-US" sz="2000" dirty="0"/>
              <a:t> </a:t>
            </a:r>
            <a:r>
              <a:rPr lang="en-US" sz="2000" dirty="0" err="1"/>
              <a:t>ክህነቱ</a:t>
            </a:r>
            <a:r>
              <a:rPr lang="en-US" sz="2000" dirty="0"/>
              <a:t> </a:t>
            </a:r>
            <a:r>
              <a:rPr lang="en-US" sz="2000" dirty="0" err="1"/>
              <a:t>ዋና</a:t>
            </a:r>
            <a:r>
              <a:rPr lang="en-US" sz="2000" dirty="0"/>
              <a:t> </a:t>
            </a:r>
            <a:r>
              <a:rPr lang="en-US" sz="2000" dirty="0" err="1"/>
              <a:t>ሥራ</a:t>
            </a:r>
            <a:r>
              <a:rPr lang="en-US" sz="2000" dirty="0"/>
              <a:t> </a:t>
            </a:r>
            <a:r>
              <a:rPr lang="en-US" sz="2000" dirty="0" err="1"/>
              <a:t>አስፈጻሚና</a:t>
            </a:r>
            <a:r>
              <a:rPr lang="en-US" sz="2000" dirty="0"/>
              <a:t> </a:t>
            </a:r>
            <a:r>
              <a:rPr lang="en-US" sz="2000" dirty="0" err="1"/>
              <a:t>በሀገረ</a:t>
            </a:r>
            <a:r>
              <a:rPr lang="en-US" sz="2000" dirty="0"/>
              <a:t> </a:t>
            </a:r>
            <a:r>
              <a:rPr lang="en-US" sz="2000" dirty="0" err="1"/>
              <a:t>ስብከት</a:t>
            </a:r>
            <a:r>
              <a:rPr lang="en-US" sz="2000" dirty="0"/>
              <a:t> </a:t>
            </a:r>
            <a:r>
              <a:rPr lang="en-US" sz="2000" dirty="0" err="1"/>
              <a:t>ደረጃ</a:t>
            </a:r>
            <a:r>
              <a:rPr lang="en-US" sz="2000" dirty="0"/>
              <a:t> </a:t>
            </a:r>
            <a:r>
              <a:rPr lang="en-US" sz="2000" dirty="0" err="1"/>
              <a:t>የሰበካው</a:t>
            </a:r>
            <a:r>
              <a:rPr lang="en-US" sz="2000" dirty="0"/>
              <a:t> </a:t>
            </a:r>
            <a:r>
              <a:rPr lang="en-US" sz="2000" dirty="0" err="1"/>
              <a:t>መንፈሳዊ</a:t>
            </a:r>
            <a:r>
              <a:rPr lang="en-US" sz="2000" dirty="0"/>
              <a:t> </a:t>
            </a:r>
            <a:r>
              <a:rPr lang="en-US" sz="2000" dirty="0" err="1"/>
              <a:t>ለአስተዳደር</a:t>
            </a:r>
            <a:r>
              <a:rPr lang="en-US" sz="2000" dirty="0"/>
              <a:t> </a:t>
            </a:r>
            <a:r>
              <a:rPr lang="en-US" sz="2000" dirty="0" err="1"/>
              <a:t>ጉባኤ</a:t>
            </a:r>
            <a:r>
              <a:rPr lang="en-US" sz="2000" dirty="0"/>
              <a:t> </a:t>
            </a:r>
            <a:r>
              <a:rPr lang="en-US" sz="2000" dirty="0" err="1"/>
              <a:t>ሊቀ</a:t>
            </a:r>
            <a:r>
              <a:rPr lang="en-US" sz="2000" dirty="0"/>
              <a:t> </a:t>
            </a:r>
            <a:r>
              <a:rPr lang="en-US" sz="2000" dirty="0" err="1"/>
              <a:t>መንበር</a:t>
            </a:r>
            <a:r>
              <a:rPr lang="en-US" sz="2000" dirty="0"/>
              <a:t> </a:t>
            </a:r>
            <a:r>
              <a:rPr lang="en-US" sz="2000" dirty="0" err="1"/>
              <a:t>ነው</a:t>
            </a:r>
            <a:r>
              <a:rPr lang="en-US" sz="2000" dirty="0"/>
              <a:t>፡፡</a:t>
            </a:r>
          </a:p>
          <a:p>
            <a:pPr lvl="0" algn="just">
              <a:lnSpc>
                <a:spcPct val="150000"/>
              </a:lnSpc>
            </a:pPr>
            <a:r>
              <a:rPr lang="en-US" sz="2000" dirty="0" err="1"/>
              <a:t>ሊቀ</a:t>
            </a:r>
            <a:r>
              <a:rPr lang="en-US" sz="2000" dirty="0"/>
              <a:t> </a:t>
            </a:r>
            <a:r>
              <a:rPr lang="en-US" sz="2000" dirty="0" err="1"/>
              <a:t>ጳጳሱ</a:t>
            </a:r>
            <a:r>
              <a:rPr lang="en-US" sz="2000" dirty="0"/>
              <a:t> </a:t>
            </a:r>
            <a:r>
              <a:rPr lang="en-US" sz="2000" dirty="0" err="1"/>
              <a:t>በሌለበት</a:t>
            </a:r>
            <a:r>
              <a:rPr lang="en-US" sz="2000" dirty="0"/>
              <a:t> </a:t>
            </a:r>
            <a:r>
              <a:rPr lang="en-US" sz="2000" dirty="0" err="1"/>
              <a:t>ጊዜ</a:t>
            </a:r>
            <a:r>
              <a:rPr lang="en-US" sz="2000" dirty="0"/>
              <a:t> </a:t>
            </a:r>
            <a:r>
              <a:rPr lang="en-US" sz="2000" dirty="0" err="1"/>
              <a:t>ሥራ</a:t>
            </a:r>
            <a:r>
              <a:rPr lang="en-US" sz="2000" dirty="0"/>
              <a:t> </a:t>
            </a:r>
            <a:r>
              <a:rPr lang="en-US" sz="2000" dirty="0" err="1"/>
              <a:t>አስኪያጁ</a:t>
            </a:r>
            <a:r>
              <a:rPr lang="en-US" sz="2000" dirty="0"/>
              <a:t> </a:t>
            </a:r>
            <a:r>
              <a:rPr lang="en-US" sz="2000" dirty="0" err="1"/>
              <a:t>የሀገረ</a:t>
            </a:r>
            <a:r>
              <a:rPr lang="en-US" sz="2000" dirty="0"/>
              <a:t> </a:t>
            </a:r>
            <a:r>
              <a:rPr lang="en-US" sz="2000" dirty="0" err="1"/>
              <a:t>ስብከቱን</a:t>
            </a:r>
            <a:r>
              <a:rPr lang="en-US" sz="2000" dirty="0"/>
              <a:t> /</a:t>
            </a:r>
            <a:r>
              <a:rPr lang="en-US" sz="2000" dirty="0" err="1"/>
              <a:t>የቤተ</a:t>
            </a:r>
            <a:r>
              <a:rPr lang="en-US" sz="2000" dirty="0"/>
              <a:t> </a:t>
            </a:r>
            <a:r>
              <a:rPr lang="en-US" sz="2000" dirty="0" err="1"/>
              <a:t>ክህነቱን</a:t>
            </a:r>
            <a:r>
              <a:rPr lang="en-US" sz="2000" dirty="0"/>
              <a:t>/ </a:t>
            </a:r>
            <a:r>
              <a:rPr lang="en-US" sz="2000" dirty="0" err="1"/>
              <a:t>አስተዳዳር</a:t>
            </a:r>
            <a:r>
              <a:rPr lang="en-US" sz="2000" dirty="0"/>
              <a:t> </a:t>
            </a:r>
            <a:r>
              <a:rPr lang="en-US" sz="2000" dirty="0" err="1"/>
              <a:t>ጉባኤ</a:t>
            </a:r>
            <a:r>
              <a:rPr lang="en-US" sz="2000" dirty="0"/>
              <a:t> </a:t>
            </a:r>
            <a:r>
              <a:rPr lang="en-US" sz="2000" dirty="0" err="1"/>
              <a:t>በሊቀመ</a:t>
            </a:r>
            <a:r>
              <a:rPr lang="en-US" sz="2000" dirty="0"/>
              <a:t> </a:t>
            </a:r>
            <a:r>
              <a:rPr lang="en-US" sz="2000" dirty="0" err="1"/>
              <a:t>መንበርነት</a:t>
            </a:r>
            <a:r>
              <a:rPr lang="en-US" sz="2000" dirty="0"/>
              <a:t> </a:t>
            </a:r>
            <a:r>
              <a:rPr lang="en-US" sz="2000" dirty="0" err="1"/>
              <a:t>ይመራል</a:t>
            </a:r>
            <a:r>
              <a:rPr lang="en-US" sz="2000" dirty="0"/>
              <a:t>፡፡</a:t>
            </a:r>
          </a:p>
          <a:p>
            <a:pPr lvl="0" algn="just">
              <a:lnSpc>
                <a:spcPct val="150000"/>
              </a:lnSpc>
            </a:pPr>
            <a:r>
              <a:rPr lang="en-US" sz="2000" dirty="0" err="1"/>
              <a:t>ከቅዱስ</a:t>
            </a:r>
            <a:r>
              <a:rPr lang="en-US" sz="2000" dirty="0"/>
              <a:t> </a:t>
            </a:r>
            <a:r>
              <a:rPr lang="en-US" sz="2000" dirty="0" err="1"/>
              <a:t>ሲኖዶስ</a:t>
            </a:r>
            <a:r>
              <a:rPr lang="en-US" sz="2000" dirty="0"/>
              <a:t> </a:t>
            </a:r>
            <a:r>
              <a:rPr lang="en-US" sz="2000" dirty="0" err="1"/>
              <a:t>የሚወጣው</a:t>
            </a:r>
            <a:r>
              <a:rPr lang="en-US" sz="2000" dirty="0"/>
              <a:t> </a:t>
            </a:r>
            <a:r>
              <a:rPr lang="en-US" sz="2000" dirty="0" err="1"/>
              <a:t>መመሪያ</a:t>
            </a:r>
            <a:r>
              <a:rPr lang="en-US" sz="2000" dirty="0"/>
              <a:t> </a:t>
            </a:r>
            <a:r>
              <a:rPr lang="en-US" sz="2000" dirty="0" err="1"/>
              <a:t>ከመንበረ</a:t>
            </a:r>
            <a:r>
              <a:rPr lang="en-US" sz="2000" dirty="0"/>
              <a:t> </a:t>
            </a:r>
            <a:r>
              <a:rPr lang="en-US" sz="2000" dirty="0" err="1"/>
              <a:t>ፓትርያርክ</a:t>
            </a:r>
            <a:r>
              <a:rPr lang="en-US" sz="2000" dirty="0"/>
              <a:t> </a:t>
            </a:r>
            <a:r>
              <a:rPr lang="en-US" sz="2000" dirty="0" err="1"/>
              <a:t>አጠቃላይ</a:t>
            </a:r>
            <a:r>
              <a:rPr lang="en-US" sz="2000" dirty="0"/>
              <a:t> </a:t>
            </a:r>
            <a:r>
              <a:rPr lang="en-US" sz="2000" dirty="0" err="1"/>
              <a:t>ሰበካ</a:t>
            </a:r>
            <a:r>
              <a:rPr lang="en-US" sz="2000" dirty="0"/>
              <a:t> </a:t>
            </a:r>
            <a:r>
              <a:rPr lang="en-US" sz="2000" dirty="0" err="1"/>
              <a:t>መንፈሳዊ</a:t>
            </a:r>
            <a:r>
              <a:rPr lang="en-US" sz="2000" dirty="0"/>
              <a:t> </a:t>
            </a:r>
            <a:r>
              <a:rPr lang="en-US" sz="2000" dirty="0" err="1"/>
              <a:t>ጉባኤና</a:t>
            </a:r>
            <a:r>
              <a:rPr lang="en-US" sz="2000" dirty="0"/>
              <a:t> </a:t>
            </a:r>
            <a:r>
              <a:rPr lang="en-US" sz="2000" dirty="0" err="1"/>
              <a:t>በሀገረ</a:t>
            </a:r>
            <a:r>
              <a:rPr lang="en-US" sz="2000" dirty="0"/>
              <a:t> </a:t>
            </a:r>
            <a:r>
              <a:rPr lang="en-US" sz="2000" dirty="0" err="1"/>
              <a:t>ስብከት</a:t>
            </a:r>
            <a:r>
              <a:rPr lang="en-US" sz="2000" dirty="0"/>
              <a:t> </a:t>
            </a:r>
            <a:r>
              <a:rPr lang="en-US" sz="2000" dirty="0" err="1"/>
              <a:t>ደረጃ</a:t>
            </a:r>
            <a:r>
              <a:rPr lang="en-US" sz="2000" dirty="0"/>
              <a:t> </a:t>
            </a:r>
            <a:r>
              <a:rPr lang="en-US" sz="2000" dirty="0" err="1"/>
              <a:t>የጠቅላላ</a:t>
            </a:r>
            <a:r>
              <a:rPr lang="en-US" sz="2000" dirty="0"/>
              <a:t> </a:t>
            </a:r>
            <a:r>
              <a:rPr lang="en-US" sz="2000" dirty="0" err="1"/>
              <a:t>ሰበካ</a:t>
            </a:r>
            <a:r>
              <a:rPr lang="en-US" sz="2000" dirty="0"/>
              <a:t> </a:t>
            </a:r>
            <a:r>
              <a:rPr lang="en-US" sz="2000" dirty="0" err="1"/>
              <a:t>መንፈሳዊ</a:t>
            </a:r>
            <a:r>
              <a:rPr lang="en-US" sz="2000" dirty="0"/>
              <a:t> </a:t>
            </a:r>
            <a:r>
              <a:rPr lang="en-US" sz="2000" dirty="0" err="1"/>
              <a:t>ጉባኤ</a:t>
            </a:r>
            <a:r>
              <a:rPr lang="en-US" sz="2000" dirty="0"/>
              <a:t> </a:t>
            </a:r>
            <a:r>
              <a:rPr lang="en-US" sz="2000" dirty="0" err="1"/>
              <a:t>ውሳኔዎች</a:t>
            </a:r>
            <a:r>
              <a:rPr lang="en-US" sz="2000" dirty="0"/>
              <a:t> </a:t>
            </a:r>
            <a:r>
              <a:rPr lang="en-US" sz="2000" dirty="0" err="1"/>
              <a:t>ለወረዳ</a:t>
            </a:r>
            <a:r>
              <a:rPr lang="en-US" sz="2000" dirty="0"/>
              <a:t> </a:t>
            </a:r>
            <a:r>
              <a:rPr lang="en-US" sz="2000" dirty="0" err="1"/>
              <a:t>ቤተ</a:t>
            </a:r>
            <a:r>
              <a:rPr lang="en-US" sz="2000" dirty="0"/>
              <a:t> </a:t>
            </a:r>
            <a:r>
              <a:rPr lang="en-US" sz="2000" dirty="0" err="1"/>
              <a:t>ክህነት</a:t>
            </a:r>
            <a:r>
              <a:rPr lang="en-US" sz="2000" dirty="0"/>
              <a:t> ጽ/</a:t>
            </a:r>
            <a:r>
              <a:rPr lang="en-US" sz="2000" dirty="0" err="1"/>
              <a:t>ቤቶችና</a:t>
            </a:r>
            <a:r>
              <a:rPr lang="en-US" sz="2000" dirty="0"/>
              <a:t> </a:t>
            </a:r>
            <a:r>
              <a:rPr lang="en-US" sz="2000" dirty="0" err="1"/>
              <a:t>ለአብያተ</a:t>
            </a:r>
            <a:r>
              <a:rPr lang="en-US" sz="2000" dirty="0"/>
              <a:t> </a:t>
            </a:r>
            <a:r>
              <a:rPr lang="en-US" sz="2000" dirty="0" err="1"/>
              <a:t>ክርስቲያናት</a:t>
            </a:r>
            <a:r>
              <a:rPr lang="en-US" sz="2000" dirty="0"/>
              <a:t> </a:t>
            </a:r>
            <a:r>
              <a:rPr lang="en-US" sz="2000" dirty="0" err="1"/>
              <a:t>እንዲሁም</a:t>
            </a:r>
            <a:r>
              <a:rPr lang="en-US" sz="2000" dirty="0"/>
              <a:t> </a:t>
            </a:r>
            <a:r>
              <a:rPr lang="en-US" sz="2000" dirty="0" err="1"/>
              <a:t>በየደረጃው</a:t>
            </a:r>
            <a:r>
              <a:rPr lang="en-US" sz="2000" dirty="0"/>
              <a:t> </a:t>
            </a:r>
            <a:r>
              <a:rPr lang="en-US" sz="2000" dirty="0" err="1"/>
              <a:t>ለሚገኙት</a:t>
            </a:r>
            <a:r>
              <a:rPr lang="en-US" sz="2000" dirty="0"/>
              <a:t> </a:t>
            </a:r>
            <a:r>
              <a:rPr lang="en-US" sz="2000" dirty="0" err="1"/>
              <a:t>ሰበካ</a:t>
            </a:r>
            <a:r>
              <a:rPr lang="en-US" sz="2000" dirty="0"/>
              <a:t> </a:t>
            </a:r>
            <a:r>
              <a:rPr lang="en-US" sz="2000" dirty="0" err="1"/>
              <a:t>መንፈሳውያን</a:t>
            </a:r>
            <a:r>
              <a:rPr lang="en-US" sz="2000" dirty="0"/>
              <a:t> </a:t>
            </a:r>
            <a:r>
              <a:rPr lang="en-US" sz="2000" dirty="0" err="1"/>
              <a:t>ጉባኤያት</a:t>
            </a:r>
            <a:r>
              <a:rPr lang="en-US" sz="2000" dirty="0"/>
              <a:t> </a:t>
            </a:r>
            <a:r>
              <a:rPr lang="en-US" sz="2000" dirty="0" err="1"/>
              <a:t>በወቅቱ</a:t>
            </a:r>
            <a:r>
              <a:rPr lang="en-US" sz="2000" dirty="0"/>
              <a:t> </a:t>
            </a:r>
            <a:r>
              <a:rPr lang="en-US" sz="2000" dirty="0" err="1"/>
              <a:t>እንዲደርስ</a:t>
            </a:r>
            <a:r>
              <a:rPr lang="en-US" sz="2000" dirty="0"/>
              <a:t> </a:t>
            </a:r>
            <a:r>
              <a:rPr lang="en-US" sz="2000" dirty="0" err="1"/>
              <a:t>ያደርጋል</a:t>
            </a:r>
            <a:r>
              <a:rPr lang="en-US" sz="2000" dirty="0"/>
              <a:t>፤ </a:t>
            </a:r>
            <a:r>
              <a:rPr lang="en-US" sz="2000" dirty="0" err="1"/>
              <a:t>አፈጻጸሙንም</a:t>
            </a:r>
            <a:r>
              <a:rPr lang="en-US" sz="2000" dirty="0"/>
              <a:t> </a:t>
            </a:r>
            <a:r>
              <a:rPr lang="en-US" sz="2000" dirty="0" err="1"/>
              <a:t>ይከታተላል</a:t>
            </a:r>
            <a:r>
              <a:rPr lang="en-US" sz="2000" dirty="0"/>
              <a:t>፡፡</a:t>
            </a:r>
          </a:p>
          <a:p>
            <a:pPr lvl="0" algn="just">
              <a:lnSpc>
                <a:spcPct val="150000"/>
              </a:lnSpc>
            </a:pPr>
            <a:r>
              <a:rPr lang="en-US" sz="2000" dirty="0" err="1"/>
              <a:t>ሥራ</a:t>
            </a:r>
            <a:r>
              <a:rPr lang="en-US" sz="2000" dirty="0"/>
              <a:t> </a:t>
            </a:r>
            <a:r>
              <a:rPr lang="en-US" sz="2000" dirty="0" err="1"/>
              <a:t>አስኪያጁ</a:t>
            </a:r>
            <a:r>
              <a:rPr lang="en-US" sz="2000" dirty="0"/>
              <a:t> </a:t>
            </a:r>
            <a:r>
              <a:rPr lang="en-US" sz="2000" dirty="0" err="1"/>
              <a:t>ከሊቀ</a:t>
            </a:r>
            <a:r>
              <a:rPr lang="en-US" sz="2000" dirty="0"/>
              <a:t> </a:t>
            </a:r>
            <a:r>
              <a:rPr lang="en-US" sz="2000" dirty="0" err="1"/>
              <a:t>ጳጳሱ</a:t>
            </a:r>
            <a:r>
              <a:rPr lang="en-US" sz="2000" dirty="0"/>
              <a:t> </a:t>
            </a:r>
            <a:r>
              <a:rPr lang="en-US" sz="2000" dirty="0" err="1"/>
              <a:t>መመሪያ</a:t>
            </a:r>
            <a:r>
              <a:rPr lang="en-US" sz="2000" dirty="0"/>
              <a:t> </a:t>
            </a:r>
            <a:r>
              <a:rPr lang="en-US" sz="2000" dirty="0" err="1"/>
              <a:t>ሳይቀበል</a:t>
            </a:r>
            <a:r>
              <a:rPr lang="en-US" sz="2000" dirty="0"/>
              <a:t> </a:t>
            </a:r>
            <a:r>
              <a:rPr lang="en-US" sz="2000" dirty="0" err="1"/>
              <a:t>ሠራተኛ</a:t>
            </a:r>
            <a:r>
              <a:rPr lang="en-US" sz="2000" dirty="0"/>
              <a:t> </a:t>
            </a:r>
            <a:r>
              <a:rPr lang="en-US" sz="2000" dirty="0" err="1"/>
              <a:t>መቅጠርን</a:t>
            </a:r>
            <a:r>
              <a:rPr lang="en-US" sz="2000" dirty="0"/>
              <a:t> </a:t>
            </a:r>
            <a:r>
              <a:rPr lang="en-US" sz="2000" dirty="0" err="1"/>
              <a:t>ዝውውርን</a:t>
            </a:r>
            <a:r>
              <a:rPr lang="en-US" sz="2000" dirty="0"/>
              <a:t> </a:t>
            </a:r>
            <a:r>
              <a:rPr lang="en-US" sz="2000" dirty="0" err="1"/>
              <a:t>ደመወዝ</a:t>
            </a:r>
            <a:r>
              <a:rPr lang="en-US" sz="2000" dirty="0"/>
              <a:t> </a:t>
            </a:r>
            <a:r>
              <a:rPr lang="en-US" sz="2000" dirty="0" err="1"/>
              <a:t>መጨመርንና</a:t>
            </a:r>
            <a:r>
              <a:rPr lang="en-US" sz="2000" dirty="0"/>
              <a:t> </a:t>
            </a:r>
            <a:r>
              <a:rPr lang="en-US" sz="2000" dirty="0" err="1"/>
              <a:t>የመሳሰሉትን</a:t>
            </a:r>
            <a:r>
              <a:rPr lang="en-US" sz="2000" dirty="0"/>
              <a:t> </a:t>
            </a:r>
            <a:r>
              <a:rPr lang="en-US" sz="2000" dirty="0" err="1"/>
              <a:t>ሁለ</a:t>
            </a:r>
            <a:r>
              <a:rPr lang="en-US" sz="2000" dirty="0"/>
              <a:t> </a:t>
            </a:r>
            <a:r>
              <a:rPr lang="en-US" sz="2000" dirty="0" err="1"/>
              <a:t>መፈጸም</a:t>
            </a:r>
            <a:r>
              <a:rPr lang="en-US" sz="2000" dirty="0"/>
              <a:t> </a:t>
            </a:r>
            <a:r>
              <a:rPr lang="en-US" sz="2000" dirty="0" err="1"/>
              <a:t>አይችልም</a:t>
            </a:r>
            <a:r>
              <a:rPr lang="en-US" sz="2000" dirty="0"/>
              <a:t> ፡፡</a:t>
            </a:r>
          </a:p>
          <a:p>
            <a:pPr lvl="0" algn="just">
              <a:lnSpc>
                <a:spcPct val="150000"/>
              </a:lnSpc>
            </a:pPr>
            <a:r>
              <a:rPr lang="en-US" sz="2000" dirty="0" err="1"/>
              <a:t>ከየወረዳው</a:t>
            </a:r>
            <a:r>
              <a:rPr lang="en-US" sz="2000" dirty="0"/>
              <a:t> </a:t>
            </a:r>
            <a:r>
              <a:rPr lang="en-US" sz="2000" dirty="0" err="1"/>
              <a:t>ቤተ</a:t>
            </a:r>
            <a:r>
              <a:rPr lang="en-US" sz="2000" dirty="0"/>
              <a:t> </a:t>
            </a:r>
            <a:r>
              <a:rPr lang="en-US" sz="2000" dirty="0" err="1"/>
              <a:t>ክህነት</a:t>
            </a:r>
            <a:r>
              <a:rPr lang="en-US" sz="2000" dirty="0"/>
              <a:t> </a:t>
            </a:r>
            <a:r>
              <a:rPr lang="en-US" sz="2000" dirty="0" err="1"/>
              <a:t>ተመዝግቦ</a:t>
            </a:r>
            <a:r>
              <a:rPr lang="en-US" sz="2000" dirty="0"/>
              <a:t> </a:t>
            </a:r>
            <a:r>
              <a:rPr lang="en-US" sz="2000" dirty="0" err="1"/>
              <a:t>ከቀበለት</a:t>
            </a:r>
            <a:r>
              <a:rPr lang="en-US" sz="2000" dirty="0"/>
              <a:t> </a:t>
            </a:r>
            <a:r>
              <a:rPr lang="en-US" sz="2000" dirty="0" err="1"/>
              <a:t>መረጃ</a:t>
            </a:r>
            <a:r>
              <a:rPr lang="en-US" sz="2000" dirty="0"/>
              <a:t> </a:t>
            </a:r>
            <a:r>
              <a:rPr lang="en-US" sz="2000" dirty="0" err="1"/>
              <a:t>በተጨማራ</a:t>
            </a:r>
            <a:r>
              <a:rPr lang="en-US" sz="2000" dirty="0"/>
              <a:t> </a:t>
            </a:r>
            <a:r>
              <a:rPr lang="en-US" sz="2000" dirty="0" err="1"/>
              <a:t>በልዩ</a:t>
            </a:r>
            <a:r>
              <a:rPr lang="en-US" sz="2000" dirty="0"/>
              <a:t> </a:t>
            </a:r>
            <a:r>
              <a:rPr lang="en-US" sz="2000" dirty="0" err="1"/>
              <a:t>ልዩ</a:t>
            </a:r>
            <a:r>
              <a:rPr lang="en-US" sz="2000" dirty="0"/>
              <a:t> </a:t>
            </a:r>
            <a:r>
              <a:rPr lang="en-US" sz="2000" dirty="0" err="1"/>
              <a:t>የትምህትትና</a:t>
            </a:r>
            <a:r>
              <a:rPr lang="en-US" sz="2000" dirty="0"/>
              <a:t> </a:t>
            </a:r>
            <a:r>
              <a:rPr lang="en-US" sz="2000" dirty="0" err="1"/>
              <a:t>የሥራ</a:t>
            </a:r>
            <a:r>
              <a:rPr lang="en-US" sz="2000" dirty="0"/>
              <a:t> </a:t>
            </a:r>
            <a:r>
              <a:rPr lang="en-US" sz="2000" dirty="0" err="1"/>
              <a:t>ተቋማትና</a:t>
            </a:r>
            <a:r>
              <a:rPr lang="en-US" sz="2000" dirty="0"/>
              <a:t> </a:t>
            </a:r>
            <a:r>
              <a:rPr lang="en-US" sz="2000" dirty="0" err="1"/>
              <a:t>እንዲሁም</a:t>
            </a:r>
            <a:r>
              <a:rPr lang="en-US" sz="2000" dirty="0"/>
              <a:t> </a:t>
            </a:r>
            <a:r>
              <a:rPr lang="en-US" sz="2000" dirty="0" err="1"/>
              <a:t>በመሳሰሉት</a:t>
            </a:r>
            <a:r>
              <a:rPr lang="en-US" sz="2000" dirty="0"/>
              <a:t> </a:t>
            </a:r>
            <a:r>
              <a:rPr lang="en-US" sz="2000" dirty="0" err="1"/>
              <a:t>ድርጅቶ</a:t>
            </a:r>
            <a:r>
              <a:rPr lang="en-US" sz="2000" dirty="0"/>
              <a:t> </a:t>
            </a:r>
            <a:r>
              <a:rPr lang="en-US" sz="2000" dirty="0" err="1"/>
              <a:t>ሁሉ</a:t>
            </a:r>
            <a:r>
              <a:rPr lang="en-US" sz="2000" dirty="0"/>
              <a:t> </a:t>
            </a:r>
            <a:r>
              <a:rPr lang="en-US" sz="2000" dirty="0" err="1"/>
              <a:t>የሚገኙትን</a:t>
            </a:r>
            <a:r>
              <a:rPr lang="en-US" sz="2000" dirty="0"/>
              <a:t> </a:t>
            </a:r>
            <a:r>
              <a:rPr lang="en-US" sz="2000" dirty="0" err="1"/>
              <a:t>ካህነት፤መምህራን</a:t>
            </a:r>
            <a:r>
              <a:rPr lang="en-US" sz="2000" dirty="0"/>
              <a:t> </a:t>
            </a:r>
            <a:r>
              <a:rPr lang="en-US" sz="2000" dirty="0" err="1"/>
              <a:t>ሰባክያንና</a:t>
            </a:r>
            <a:r>
              <a:rPr lang="en-US" sz="2000" dirty="0"/>
              <a:t> </a:t>
            </a:r>
            <a:r>
              <a:rPr lang="en-US" sz="2000" dirty="0" err="1"/>
              <a:t>ምእመናን</a:t>
            </a:r>
            <a:r>
              <a:rPr lang="en-US" sz="2000" dirty="0"/>
              <a:t> </a:t>
            </a:r>
            <a:r>
              <a:rPr lang="en-US" sz="2000" dirty="0" err="1"/>
              <a:t>ከነበተሰቦቻቸው</a:t>
            </a:r>
            <a:r>
              <a:rPr lang="en-US" sz="2000" dirty="0"/>
              <a:t> </a:t>
            </a:r>
            <a:r>
              <a:rPr lang="en-US" sz="2000" dirty="0" err="1"/>
              <a:t>እየመዘገበ</a:t>
            </a:r>
            <a:r>
              <a:rPr lang="en-US" sz="2000" dirty="0"/>
              <a:t> </a:t>
            </a:r>
            <a:r>
              <a:rPr lang="en-US" sz="2000" dirty="0" err="1"/>
              <a:t>የሀገረ</a:t>
            </a:r>
            <a:r>
              <a:rPr lang="en-US" sz="2000" dirty="0"/>
              <a:t> </a:t>
            </a:r>
            <a:r>
              <a:rPr lang="en-US" sz="2000" dirty="0" err="1"/>
              <a:t>ስብከቱን</a:t>
            </a:r>
            <a:r>
              <a:rPr lang="en-US" sz="2000" dirty="0"/>
              <a:t> </a:t>
            </a:r>
            <a:r>
              <a:rPr lang="en-US" sz="2000" dirty="0" err="1"/>
              <a:t>ስታቲስታካዊ</a:t>
            </a:r>
            <a:r>
              <a:rPr lang="en-US" sz="2000" dirty="0"/>
              <a:t> </a:t>
            </a:r>
            <a:r>
              <a:rPr lang="en-US" sz="2000" dirty="0" err="1"/>
              <a:t>መረጃዎች</a:t>
            </a:r>
            <a:r>
              <a:rPr lang="en-US" sz="2000" dirty="0"/>
              <a:t> </a:t>
            </a:r>
            <a:r>
              <a:rPr lang="en-US" sz="2000" dirty="0" err="1"/>
              <a:t>የበጀት</a:t>
            </a:r>
            <a:r>
              <a:rPr lang="en-US" sz="2000" dirty="0"/>
              <a:t> </a:t>
            </a:r>
            <a:r>
              <a:rPr lang="en-US" sz="2000" dirty="0" err="1"/>
              <a:t>ዓመቱን</a:t>
            </a:r>
            <a:r>
              <a:rPr lang="en-US" sz="2000" dirty="0"/>
              <a:t> </a:t>
            </a:r>
            <a:r>
              <a:rPr lang="en-US" sz="2000" dirty="0" err="1"/>
              <a:t>የሥራ</a:t>
            </a:r>
            <a:r>
              <a:rPr lang="en-US" sz="2000" dirty="0"/>
              <a:t> </a:t>
            </a:r>
            <a:r>
              <a:rPr lang="en-US" sz="2000" dirty="0" err="1"/>
              <a:t>ክንውንና</a:t>
            </a:r>
            <a:r>
              <a:rPr lang="en-US" sz="2000" dirty="0"/>
              <a:t> </a:t>
            </a:r>
            <a:r>
              <a:rPr lang="en-US" sz="2000" dirty="0" err="1"/>
              <a:t>የፋይናንስ</a:t>
            </a:r>
            <a:r>
              <a:rPr lang="en-US" sz="2000" dirty="0"/>
              <a:t> </a:t>
            </a:r>
            <a:r>
              <a:rPr lang="en-US" sz="2000" dirty="0" err="1"/>
              <a:t>ሪፖርት</a:t>
            </a:r>
            <a:r>
              <a:rPr lang="en-US" sz="2000" dirty="0"/>
              <a:t> </a:t>
            </a:r>
            <a:r>
              <a:rPr lang="en-US" sz="2000" dirty="0" err="1"/>
              <a:t>ለሀገረ</a:t>
            </a:r>
            <a:r>
              <a:rPr lang="en-US" sz="2000" dirty="0"/>
              <a:t> </a:t>
            </a:r>
            <a:r>
              <a:rPr lang="en-US" sz="2000" dirty="0" err="1"/>
              <a:t>ስብቱ</a:t>
            </a:r>
            <a:r>
              <a:rPr lang="en-US" sz="2000" dirty="0"/>
              <a:t> </a:t>
            </a:r>
            <a:r>
              <a:rPr lang="en-US" sz="2000" dirty="0" err="1"/>
              <a:t>በወቅቱ</a:t>
            </a:r>
            <a:r>
              <a:rPr lang="en-US" sz="2000" dirty="0"/>
              <a:t> </a:t>
            </a:r>
            <a:r>
              <a:rPr lang="en-US" sz="2000" dirty="0" err="1"/>
              <a:t>ያቀርባል</a:t>
            </a:r>
            <a:r>
              <a:rPr lang="en-US" sz="2000" dirty="0" smtClean="0"/>
              <a:t>፡፡</a:t>
            </a:r>
            <a:endParaRPr lang="en-US" sz="2000" dirty="0"/>
          </a:p>
        </p:txBody>
      </p:sp>
    </p:spTree>
    <p:extLst>
      <p:ext uri="{BB962C8B-B14F-4D97-AF65-F5344CB8AC3E}">
        <p14:creationId xmlns:p14="http://schemas.microsoft.com/office/powerpoint/2010/main" val="17284645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fontScale="70000" lnSpcReduction="20000"/>
          </a:bodyPr>
          <a:lstStyle/>
          <a:p>
            <a:pPr algn="ctr">
              <a:lnSpc>
                <a:spcPct val="160000"/>
              </a:lnSpc>
              <a:buNone/>
            </a:pPr>
            <a:r>
              <a:rPr lang="en-US" sz="4500" b="1" dirty="0" err="1" smtClean="0">
                <a:solidFill>
                  <a:srgbClr val="00B0F0"/>
                </a:solidFill>
              </a:rPr>
              <a:t>የንብረትና</a:t>
            </a:r>
            <a:r>
              <a:rPr lang="en-US" sz="4500" b="1" dirty="0" smtClean="0">
                <a:solidFill>
                  <a:srgbClr val="00B0F0"/>
                </a:solidFill>
              </a:rPr>
              <a:t> </a:t>
            </a:r>
            <a:r>
              <a:rPr lang="en-US" sz="4500" b="1" dirty="0" err="1">
                <a:solidFill>
                  <a:srgbClr val="00B0F0"/>
                </a:solidFill>
              </a:rPr>
              <a:t>ታሪካዊ</a:t>
            </a:r>
            <a:r>
              <a:rPr lang="en-US" sz="4500" b="1" dirty="0">
                <a:solidFill>
                  <a:srgbClr val="00B0F0"/>
                </a:solidFill>
              </a:rPr>
              <a:t> </a:t>
            </a:r>
            <a:r>
              <a:rPr lang="en-US" sz="4500" b="1" dirty="0" err="1">
                <a:solidFill>
                  <a:srgbClr val="00B0F0"/>
                </a:solidFill>
              </a:rPr>
              <a:t>ቅርሶች</a:t>
            </a:r>
            <a:r>
              <a:rPr lang="en-US" sz="4500" b="1" dirty="0">
                <a:solidFill>
                  <a:srgbClr val="00B0F0"/>
                </a:solidFill>
              </a:rPr>
              <a:t> </a:t>
            </a:r>
            <a:r>
              <a:rPr lang="en-US" sz="4500" b="1" dirty="0" err="1">
                <a:solidFill>
                  <a:srgbClr val="00B0F0"/>
                </a:solidFill>
              </a:rPr>
              <a:t>አመዘጋገብና</a:t>
            </a:r>
            <a:r>
              <a:rPr lang="en-US" sz="4500" b="1" dirty="0">
                <a:solidFill>
                  <a:srgbClr val="00B0F0"/>
                </a:solidFill>
              </a:rPr>
              <a:t> </a:t>
            </a:r>
            <a:r>
              <a:rPr lang="en-US" sz="4500" b="1" dirty="0" err="1">
                <a:solidFill>
                  <a:srgbClr val="00B0F0"/>
                </a:solidFill>
              </a:rPr>
              <a:t>አያያዝ</a:t>
            </a:r>
            <a:endParaRPr lang="en-US" sz="4500" dirty="0">
              <a:solidFill>
                <a:srgbClr val="00B0F0"/>
              </a:solidFill>
            </a:endParaRPr>
          </a:p>
          <a:p>
            <a:pPr lvl="0" algn="just">
              <a:lnSpc>
                <a:spcPct val="160000"/>
              </a:lnSpc>
            </a:pPr>
            <a:r>
              <a:rPr lang="en-US" dirty="0" err="1"/>
              <a:t>በቤተ</a:t>
            </a:r>
            <a:r>
              <a:rPr lang="en-US" dirty="0"/>
              <a:t> </a:t>
            </a:r>
            <a:r>
              <a:rPr lang="en-US" dirty="0" err="1"/>
              <a:t>ክርስቱያን</a:t>
            </a:r>
            <a:r>
              <a:rPr lang="en-US" dirty="0"/>
              <a:t> </a:t>
            </a:r>
            <a:r>
              <a:rPr lang="en-US" dirty="0" err="1"/>
              <a:t>ስም</a:t>
            </a:r>
            <a:r>
              <a:rPr lang="en-US" dirty="0"/>
              <a:t> </a:t>
            </a:r>
            <a:r>
              <a:rPr lang="en-US" dirty="0" err="1"/>
              <a:t>የሚገኙት</a:t>
            </a:r>
            <a:r>
              <a:rPr lang="en-US" dirty="0"/>
              <a:t> </a:t>
            </a:r>
            <a:r>
              <a:rPr lang="en-US" dirty="0" err="1"/>
              <a:t>ንዋያተ</a:t>
            </a:r>
            <a:r>
              <a:rPr lang="en-US" dirty="0"/>
              <a:t> </a:t>
            </a:r>
            <a:r>
              <a:rPr lang="en-US" dirty="0" err="1"/>
              <a:t>ቅድሳትና</a:t>
            </a:r>
            <a:r>
              <a:rPr lang="en-US" dirty="0"/>
              <a:t> </a:t>
            </a:r>
            <a:r>
              <a:rPr lang="en-US" dirty="0" err="1"/>
              <a:t>ጥንታውያን</a:t>
            </a:r>
            <a:r>
              <a:rPr lang="en-US" dirty="0"/>
              <a:t> </a:t>
            </a:r>
            <a:r>
              <a:rPr lang="en-US" dirty="0" err="1"/>
              <a:t>ቅርሶች</a:t>
            </a:r>
            <a:r>
              <a:rPr lang="en-US" dirty="0"/>
              <a:t> </a:t>
            </a:r>
            <a:r>
              <a:rPr lang="en-US" dirty="0" err="1"/>
              <a:t>አመዘጋገብ</a:t>
            </a:r>
            <a:r>
              <a:rPr lang="en-US" dirty="0"/>
              <a:t> </a:t>
            </a:r>
            <a:r>
              <a:rPr lang="en-US" dirty="0" err="1"/>
              <a:t>በቤተ</a:t>
            </a:r>
            <a:r>
              <a:rPr lang="en-US" dirty="0"/>
              <a:t> </a:t>
            </a:r>
            <a:r>
              <a:rPr lang="en-US" dirty="0" err="1"/>
              <a:t>ክርስቱያኒቱ</a:t>
            </a:r>
            <a:r>
              <a:rPr lang="en-US" dirty="0"/>
              <a:t> </a:t>
            </a:r>
            <a:r>
              <a:rPr lang="en-US" dirty="0" err="1"/>
              <a:t>ቋንቋ</a:t>
            </a:r>
            <a:r>
              <a:rPr lang="en-US" dirty="0"/>
              <a:t> </a:t>
            </a:r>
            <a:r>
              <a:rPr lang="en-US" dirty="0" err="1"/>
              <a:t>የግእዝ</a:t>
            </a:r>
            <a:r>
              <a:rPr lang="en-US" dirty="0"/>
              <a:t> </a:t>
            </a:r>
            <a:r>
              <a:rPr lang="en-US" dirty="0" err="1"/>
              <a:t>ፊደልና</a:t>
            </a:r>
            <a:r>
              <a:rPr lang="en-US" dirty="0"/>
              <a:t> </a:t>
            </a:r>
            <a:r>
              <a:rPr lang="en-US" dirty="0" err="1"/>
              <a:t>አሐዝ</a:t>
            </a:r>
            <a:r>
              <a:rPr lang="en-US" dirty="0"/>
              <a:t> </a:t>
            </a:r>
            <a:r>
              <a:rPr lang="en-US" dirty="0" err="1"/>
              <a:t>እንዲሁም</a:t>
            </a:r>
            <a:r>
              <a:rPr lang="en-US" dirty="0"/>
              <a:t> </a:t>
            </a:r>
            <a:r>
              <a:rPr lang="en-US" dirty="0" err="1"/>
              <a:t>የተለመደው</a:t>
            </a:r>
            <a:r>
              <a:rPr lang="en-US" dirty="0"/>
              <a:t> </a:t>
            </a:r>
            <a:r>
              <a:rPr lang="en-US" dirty="0" err="1"/>
              <a:t>የመለያ</a:t>
            </a:r>
            <a:r>
              <a:rPr lang="en-US" dirty="0"/>
              <a:t> </a:t>
            </a:r>
            <a:r>
              <a:rPr lang="en-US" dirty="0" err="1"/>
              <a:t>ቁጥር</a:t>
            </a:r>
            <a:r>
              <a:rPr lang="en-US" dirty="0"/>
              <a:t>/ </a:t>
            </a:r>
            <a:r>
              <a:rPr lang="en-US" dirty="0" err="1"/>
              <a:t>ኮድ</a:t>
            </a:r>
            <a:r>
              <a:rPr lang="en-US" dirty="0"/>
              <a:t>/ </a:t>
            </a:r>
            <a:r>
              <a:rPr lang="en-US" dirty="0" err="1"/>
              <a:t>እየተሰጣቸው</a:t>
            </a:r>
            <a:r>
              <a:rPr lang="en-US" dirty="0"/>
              <a:t> </a:t>
            </a:r>
            <a:r>
              <a:rPr lang="en-US" dirty="0" err="1"/>
              <a:t>በቀዋሚ</a:t>
            </a:r>
            <a:r>
              <a:rPr lang="en-US" dirty="0"/>
              <a:t> </a:t>
            </a:r>
            <a:r>
              <a:rPr lang="en-US" dirty="0" err="1"/>
              <a:t>ባሕር</a:t>
            </a:r>
            <a:r>
              <a:rPr lang="en-US" dirty="0"/>
              <a:t> </a:t>
            </a:r>
            <a:r>
              <a:rPr lang="en-US" dirty="0" err="1"/>
              <a:t>መዝገብ</a:t>
            </a:r>
            <a:r>
              <a:rPr lang="en-US" dirty="0"/>
              <a:t> </a:t>
            </a:r>
            <a:r>
              <a:rPr lang="en-US" dirty="0" err="1"/>
              <a:t>ተመዝግበው</a:t>
            </a:r>
            <a:r>
              <a:rPr lang="en-US" dirty="0"/>
              <a:t> </a:t>
            </a:r>
            <a:r>
              <a:rPr lang="en-US" dirty="0" err="1"/>
              <a:t>በጥንቃቄ</a:t>
            </a:r>
            <a:r>
              <a:rPr lang="en-US" dirty="0"/>
              <a:t> </a:t>
            </a:r>
            <a:r>
              <a:rPr lang="en-US" dirty="0" err="1"/>
              <a:t>ይቀመጣሉ</a:t>
            </a:r>
            <a:r>
              <a:rPr lang="en-US" dirty="0"/>
              <a:t>፡፡</a:t>
            </a:r>
          </a:p>
          <a:p>
            <a:pPr lvl="0" algn="just">
              <a:lnSpc>
                <a:spcPct val="160000"/>
              </a:lnSpc>
            </a:pPr>
            <a:r>
              <a:rPr lang="en-US" dirty="0" err="1"/>
              <a:t>በየገዳማት</a:t>
            </a:r>
            <a:r>
              <a:rPr lang="en-US" dirty="0"/>
              <a:t>፣ </a:t>
            </a:r>
            <a:r>
              <a:rPr lang="en-US" dirty="0" err="1"/>
              <a:t>አድባራትና</a:t>
            </a:r>
            <a:r>
              <a:rPr lang="en-US" dirty="0"/>
              <a:t> </a:t>
            </a:r>
            <a:r>
              <a:rPr lang="en-US" dirty="0" err="1"/>
              <a:t>ገጠር</a:t>
            </a:r>
            <a:r>
              <a:rPr lang="en-US" dirty="0"/>
              <a:t> </a:t>
            </a:r>
            <a:r>
              <a:rPr lang="en-US" dirty="0" err="1"/>
              <a:t>አያተ</a:t>
            </a:r>
            <a:r>
              <a:rPr lang="en-US" dirty="0"/>
              <a:t> </a:t>
            </a:r>
            <a:r>
              <a:rPr lang="en-US" dirty="0" err="1"/>
              <a:t>ክርስቲያናት</a:t>
            </a:r>
            <a:r>
              <a:rPr lang="en-US" dirty="0"/>
              <a:t> </a:t>
            </a:r>
            <a:r>
              <a:rPr lang="en-US" dirty="0" err="1"/>
              <a:t>የሚገኙት</a:t>
            </a:r>
            <a:r>
              <a:rPr lang="en-US" dirty="0"/>
              <a:t> </a:t>
            </a:r>
            <a:r>
              <a:rPr lang="en-US" dirty="0" err="1"/>
              <a:t>ጥንታውያን</a:t>
            </a:r>
            <a:r>
              <a:rPr lang="en-US" dirty="0"/>
              <a:t> </a:t>
            </a:r>
            <a:r>
              <a:rPr lang="en-US" dirty="0" err="1"/>
              <a:t>የሆኑት</a:t>
            </a:r>
            <a:r>
              <a:rPr lang="en-US" dirty="0"/>
              <a:t> </a:t>
            </a:r>
            <a:r>
              <a:rPr lang="en-US" dirty="0" err="1"/>
              <a:t>ቅርሶች</a:t>
            </a:r>
            <a:r>
              <a:rPr lang="en-US" dirty="0"/>
              <a:t> </a:t>
            </a:r>
            <a:r>
              <a:rPr lang="en-US" dirty="0" err="1"/>
              <a:t>በተፈጥሮና</a:t>
            </a:r>
            <a:r>
              <a:rPr lang="en-US" dirty="0"/>
              <a:t> </a:t>
            </a:r>
            <a:r>
              <a:rPr lang="en-US" dirty="0" err="1"/>
              <a:t>በሰው</a:t>
            </a:r>
            <a:r>
              <a:rPr lang="en-US" dirty="0"/>
              <a:t> </a:t>
            </a:r>
            <a:r>
              <a:rPr lang="en-US" dirty="0" err="1"/>
              <a:t>ሠራሽ</a:t>
            </a:r>
            <a:r>
              <a:rPr lang="en-US" dirty="0"/>
              <a:t> </a:t>
            </a:r>
            <a:r>
              <a:rPr lang="en-US" dirty="0" err="1"/>
              <a:t>ችግር</a:t>
            </a:r>
            <a:r>
              <a:rPr lang="en-US" dirty="0"/>
              <a:t> </a:t>
            </a:r>
            <a:r>
              <a:rPr lang="en-US" dirty="0" err="1"/>
              <a:t>ምክንያት</a:t>
            </a:r>
            <a:r>
              <a:rPr lang="en-US" dirty="0"/>
              <a:t> </a:t>
            </a:r>
            <a:r>
              <a:rPr lang="en-US" dirty="0" err="1"/>
              <a:t>ጉዳት</a:t>
            </a:r>
            <a:r>
              <a:rPr lang="en-US" dirty="0"/>
              <a:t> </a:t>
            </a:r>
            <a:r>
              <a:rPr lang="en-US" dirty="0" err="1"/>
              <a:t>የሚደርስባቸው</a:t>
            </a:r>
            <a:r>
              <a:rPr lang="en-US" dirty="0"/>
              <a:t> </a:t>
            </a:r>
            <a:r>
              <a:rPr lang="en-US" dirty="0" err="1"/>
              <a:t>መሆኑ</a:t>
            </a:r>
            <a:r>
              <a:rPr lang="en-US" dirty="0"/>
              <a:t> </a:t>
            </a:r>
            <a:r>
              <a:rPr lang="en-US" dirty="0" err="1"/>
              <a:t>ሲታመንበት</a:t>
            </a:r>
            <a:r>
              <a:rPr lang="en-US" dirty="0"/>
              <a:t> </a:t>
            </a:r>
            <a:r>
              <a:rPr lang="en-US" dirty="0" err="1"/>
              <a:t>ከሀገረ</a:t>
            </a:r>
            <a:r>
              <a:rPr lang="en-US" dirty="0"/>
              <a:t> </a:t>
            </a:r>
            <a:r>
              <a:rPr lang="en-US" dirty="0" err="1"/>
              <a:t>ስብከቱ</a:t>
            </a:r>
            <a:r>
              <a:rPr lang="en-US" dirty="0"/>
              <a:t> </a:t>
            </a:r>
            <a:r>
              <a:rPr lang="en-US" dirty="0" err="1"/>
              <a:t>ሊቀ</a:t>
            </a:r>
            <a:r>
              <a:rPr lang="en-US" dirty="0"/>
              <a:t> </a:t>
            </a:r>
            <a:r>
              <a:rPr lang="en-US" dirty="0" err="1"/>
              <a:t>ጳጳስ</a:t>
            </a:r>
            <a:r>
              <a:rPr lang="en-US" dirty="0"/>
              <a:t> </a:t>
            </a:r>
            <a:r>
              <a:rPr lang="en-US" dirty="0" err="1"/>
              <a:t>ሐሳብ</a:t>
            </a:r>
            <a:r>
              <a:rPr lang="en-US" dirty="0"/>
              <a:t> </a:t>
            </a:r>
            <a:r>
              <a:rPr lang="en-US" dirty="0" err="1"/>
              <a:t>ቀርቦ</a:t>
            </a:r>
            <a:r>
              <a:rPr lang="en-US" dirty="0"/>
              <a:t> </a:t>
            </a:r>
            <a:r>
              <a:rPr lang="en-US" dirty="0" err="1"/>
              <a:t>ጠቅላይ</a:t>
            </a:r>
            <a:r>
              <a:rPr lang="en-US" dirty="0"/>
              <a:t> </a:t>
            </a:r>
            <a:r>
              <a:rPr lang="en-US" dirty="0" err="1"/>
              <a:t>ቤተ</a:t>
            </a:r>
            <a:r>
              <a:rPr lang="en-US" dirty="0"/>
              <a:t> </a:t>
            </a:r>
            <a:r>
              <a:rPr lang="en-US" dirty="0" err="1"/>
              <a:t>ክህነት</a:t>
            </a:r>
            <a:r>
              <a:rPr lang="en-US" dirty="0"/>
              <a:t> ጽ/</a:t>
            </a:r>
            <a:r>
              <a:rPr lang="en-US" dirty="0" err="1"/>
              <a:t>ቤት</a:t>
            </a:r>
            <a:r>
              <a:rPr lang="en-US" dirty="0"/>
              <a:t> </a:t>
            </a:r>
            <a:r>
              <a:rPr lang="en-US" dirty="0" err="1"/>
              <a:t>ትእዛዝ</a:t>
            </a:r>
            <a:r>
              <a:rPr lang="en-US" dirty="0"/>
              <a:t> </a:t>
            </a:r>
            <a:r>
              <a:rPr lang="en-US" dirty="0" err="1"/>
              <a:t>እንዲንቀሳቀሱ</a:t>
            </a:r>
            <a:r>
              <a:rPr lang="en-US" dirty="0"/>
              <a:t> </a:t>
            </a:r>
            <a:r>
              <a:rPr lang="en-US" dirty="0" err="1"/>
              <a:t>ካልተደረገ</a:t>
            </a:r>
            <a:r>
              <a:rPr lang="en-US" dirty="0"/>
              <a:t> </a:t>
            </a:r>
            <a:r>
              <a:rPr lang="en-US" dirty="0" err="1"/>
              <a:t>በስተቀር</a:t>
            </a:r>
            <a:r>
              <a:rPr lang="en-US" dirty="0"/>
              <a:t> </a:t>
            </a:r>
            <a:r>
              <a:rPr lang="en-US" dirty="0" err="1"/>
              <a:t>ካሉበት</a:t>
            </a:r>
            <a:r>
              <a:rPr lang="en-US" dirty="0"/>
              <a:t> </a:t>
            </a:r>
            <a:r>
              <a:rPr lang="en-US" dirty="0" err="1"/>
              <a:t>ታሪካዊ</a:t>
            </a:r>
            <a:r>
              <a:rPr lang="en-US" dirty="0"/>
              <a:t> </a:t>
            </a:r>
            <a:r>
              <a:rPr lang="en-US" dirty="0" err="1"/>
              <a:t>ቦታ</a:t>
            </a:r>
            <a:r>
              <a:rPr lang="en-US" dirty="0"/>
              <a:t> </a:t>
            </a:r>
            <a:r>
              <a:rPr lang="en-US" dirty="0" err="1"/>
              <a:t>በምንም</a:t>
            </a:r>
            <a:r>
              <a:rPr lang="en-US" dirty="0"/>
              <a:t> </a:t>
            </a:r>
            <a:r>
              <a:rPr lang="en-US" dirty="0" err="1"/>
              <a:t>ዓይነት</a:t>
            </a:r>
            <a:r>
              <a:rPr lang="en-US" dirty="0"/>
              <a:t> </a:t>
            </a:r>
            <a:r>
              <a:rPr lang="en-US" dirty="0" err="1"/>
              <a:t>መንቀሳቀስ</a:t>
            </a:r>
            <a:r>
              <a:rPr lang="en-US" dirty="0"/>
              <a:t> </a:t>
            </a:r>
            <a:r>
              <a:rPr lang="en-US" dirty="0" err="1"/>
              <a:t>የለባቸውም</a:t>
            </a:r>
            <a:r>
              <a:rPr lang="en-US" dirty="0"/>
              <a:t>፡፡</a:t>
            </a:r>
          </a:p>
          <a:p>
            <a:pPr lvl="0" algn="just">
              <a:lnSpc>
                <a:spcPct val="160000"/>
              </a:lnSpc>
            </a:pPr>
            <a:r>
              <a:rPr lang="en-US" dirty="0" err="1"/>
              <a:t>የአንዱን</a:t>
            </a:r>
            <a:r>
              <a:rPr lang="en-US" dirty="0"/>
              <a:t> </a:t>
            </a:r>
            <a:r>
              <a:rPr lang="en-US" dirty="0" err="1"/>
              <a:t>ቤተ</a:t>
            </a:r>
            <a:r>
              <a:rPr lang="en-US" dirty="0"/>
              <a:t> </a:t>
            </a:r>
            <a:r>
              <a:rPr lang="en-US" dirty="0" err="1"/>
              <a:t>ክርስቲያን</a:t>
            </a:r>
            <a:r>
              <a:rPr lang="en-US" dirty="0"/>
              <a:t> </a:t>
            </a:r>
            <a:r>
              <a:rPr lang="en-US" dirty="0" err="1"/>
              <a:t>ቅርስ</a:t>
            </a:r>
            <a:r>
              <a:rPr lang="en-US" dirty="0"/>
              <a:t> </a:t>
            </a:r>
            <a:r>
              <a:rPr lang="en-US" dirty="0" err="1"/>
              <a:t>ወይም</a:t>
            </a:r>
            <a:r>
              <a:rPr lang="en-US" dirty="0"/>
              <a:t> </a:t>
            </a:r>
            <a:r>
              <a:rPr lang="en-US" dirty="0" err="1"/>
              <a:t>ንብረት</a:t>
            </a:r>
            <a:r>
              <a:rPr lang="en-US" dirty="0"/>
              <a:t> </a:t>
            </a:r>
            <a:r>
              <a:rPr lang="en-US" dirty="0" err="1"/>
              <a:t>ካለበት</a:t>
            </a:r>
            <a:r>
              <a:rPr lang="en-US" dirty="0"/>
              <a:t> </a:t>
            </a:r>
            <a:r>
              <a:rPr lang="en-US" dirty="0" err="1"/>
              <a:t>ቦታ</a:t>
            </a:r>
            <a:r>
              <a:rPr lang="en-US" dirty="0"/>
              <a:t> </a:t>
            </a:r>
            <a:r>
              <a:rPr lang="en-US" dirty="0" err="1"/>
              <a:t>ወደ</a:t>
            </a:r>
            <a:r>
              <a:rPr lang="en-US" dirty="0"/>
              <a:t> </a:t>
            </a:r>
            <a:r>
              <a:rPr lang="en-US" dirty="0" err="1"/>
              <a:t>ሌላ</a:t>
            </a:r>
            <a:r>
              <a:rPr lang="en-US" dirty="0"/>
              <a:t> </a:t>
            </a:r>
            <a:r>
              <a:rPr lang="en-US" dirty="0" err="1"/>
              <a:t>ያዛወረ</a:t>
            </a:r>
            <a:r>
              <a:rPr lang="en-US" dirty="0"/>
              <a:t> </a:t>
            </a:r>
            <a:r>
              <a:rPr lang="en-US" dirty="0" err="1"/>
              <a:t>ወይም</a:t>
            </a:r>
            <a:r>
              <a:rPr lang="en-US" dirty="0"/>
              <a:t> </a:t>
            </a:r>
            <a:r>
              <a:rPr lang="en-US" dirty="0" err="1"/>
              <a:t>የሰወረ</a:t>
            </a:r>
            <a:r>
              <a:rPr lang="en-US" dirty="0"/>
              <a:t> </a:t>
            </a:r>
            <a:r>
              <a:rPr lang="en-US" dirty="0" err="1"/>
              <a:t>ወይም</a:t>
            </a:r>
            <a:r>
              <a:rPr lang="en-US" dirty="0"/>
              <a:t> </a:t>
            </a:r>
            <a:r>
              <a:rPr lang="en-US" dirty="0" err="1"/>
              <a:t>የሠረቀና</a:t>
            </a:r>
            <a:r>
              <a:rPr lang="en-US" dirty="0"/>
              <a:t> </a:t>
            </a:r>
            <a:r>
              <a:rPr lang="en-US" dirty="0" err="1"/>
              <a:t>ያሠረቀ</a:t>
            </a:r>
            <a:r>
              <a:rPr lang="en-US" dirty="0"/>
              <a:t> </a:t>
            </a:r>
            <a:r>
              <a:rPr lang="en-US" dirty="0" err="1"/>
              <a:t>ወይም</a:t>
            </a:r>
            <a:r>
              <a:rPr lang="en-US" dirty="0"/>
              <a:t> </a:t>
            </a:r>
            <a:r>
              <a:rPr lang="en-US" dirty="0" err="1"/>
              <a:t>የሸጠና</a:t>
            </a:r>
            <a:r>
              <a:rPr lang="en-US" dirty="0"/>
              <a:t> </a:t>
            </a:r>
            <a:r>
              <a:rPr lang="en-US" dirty="0" err="1"/>
              <a:t>የለወጠ</a:t>
            </a:r>
            <a:r>
              <a:rPr lang="en-US" dirty="0"/>
              <a:t> </a:t>
            </a:r>
            <a:r>
              <a:rPr lang="en-US" dirty="0" err="1"/>
              <a:t>ግለሰብ</a:t>
            </a:r>
            <a:r>
              <a:rPr lang="en-US" dirty="0"/>
              <a:t> </a:t>
            </a:r>
            <a:r>
              <a:rPr lang="en-US" dirty="0" err="1"/>
              <a:t>ወይም</a:t>
            </a:r>
            <a:r>
              <a:rPr lang="en-US" dirty="0"/>
              <a:t> </a:t>
            </a:r>
            <a:r>
              <a:rPr lang="en-US" dirty="0" err="1"/>
              <a:t>ድርጅት</a:t>
            </a:r>
            <a:r>
              <a:rPr lang="en-US" dirty="0"/>
              <a:t> </a:t>
            </a:r>
            <a:r>
              <a:rPr lang="en-US" dirty="0" err="1"/>
              <a:t>ቢኖር</a:t>
            </a:r>
            <a:r>
              <a:rPr lang="en-US" dirty="0"/>
              <a:t> </a:t>
            </a:r>
            <a:r>
              <a:rPr lang="en-US" dirty="0" err="1"/>
              <a:t>በፈጸመው</a:t>
            </a:r>
            <a:r>
              <a:rPr lang="en-US" dirty="0"/>
              <a:t> </a:t>
            </a:r>
            <a:r>
              <a:rPr lang="en-US" dirty="0" err="1"/>
              <a:t>ወንጀል</a:t>
            </a:r>
            <a:r>
              <a:rPr lang="en-US" dirty="0"/>
              <a:t> </a:t>
            </a:r>
            <a:r>
              <a:rPr lang="en-US" dirty="0" err="1"/>
              <a:t>ተጠያቂ</a:t>
            </a:r>
            <a:r>
              <a:rPr lang="en-US" dirty="0"/>
              <a:t> </a:t>
            </a:r>
            <a:r>
              <a:rPr lang="en-US" dirty="0" err="1"/>
              <a:t>ከመሆኑ</a:t>
            </a:r>
            <a:r>
              <a:rPr lang="en-US" dirty="0"/>
              <a:t> </a:t>
            </a:r>
            <a:r>
              <a:rPr lang="en-US" dirty="0" err="1"/>
              <a:t>ጋር</a:t>
            </a:r>
            <a:r>
              <a:rPr lang="en-US" dirty="0"/>
              <a:t> </a:t>
            </a:r>
            <a:r>
              <a:rPr lang="en-US" dirty="0" err="1"/>
              <a:t>አድራጎቱን</a:t>
            </a:r>
            <a:r>
              <a:rPr lang="en-US" dirty="0"/>
              <a:t> </a:t>
            </a:r>
            <a:r>
              <a:rPr lang="en-US" dirty="0" err="1"/>
              <a:t>የፈጸመው</a:t>
            </a:r>
            <a:r>
              <a:rPr lang="en-US" dirty="0"/>
              <a:t> </a:t>
            </a:r>
            <a:r>
              <a:rPr lang="en-US" dirty="0" err="1"/>
              <a:t>ሰው</a:t>
            </a:r>
            <a:r>
              <a:rPr lang="en-US" dirty="0"/>
              <a:t> </a:t>
            </a:r>
            <a:r>
              <a:rPr lang="en-US" dirty="0" err="1"/>
              <a:t>ካህን</a:t>
            </a:r>
            <a:r>
              <a:rPr lang="en-US" dirty="0"/>
              <a:t> </a:t>
            </a:r>
            <a:r>
              <a:rPr lang="en-US" dirty="0" err="1"/>
              <a:t>ከሆነ</a:t>
            </a:r>
            <a:r>
              <a:rPr lang="en-US" dirty="0"/>
              <a:t> </a:t>
            </a:r>
            <a:r>
              <a:rPr lang="en-US" dirty="0" err="1"/>
              <a:t>ከሥልጣነ</a:t>
            </a:r>
            <a:r>
              <a:rPr lang="en-US" dirty="0"/>
              <a:t> </a:t>
            </a:r>
            <a:r>
              <a:rPr lang="en-US" dirty="0" err="1"/>
              <a:t>ክህነቱ</a:t>
            </a:r>
            <a:r>
              <a:rPr lang="en-US" dirty="0"/>
              <a:t> </a:t>
            </a:r>
            <a:r>
              <a:rPr lang="en-US" dirty="0" err="1"/>
              <a:t>ከማናቸውም</a:t>
            </a:r>
            <a:r>
              <a:rPr lang="en-US" dirty="0"/>
              <a:t> </a:t>
            </a:r>
            <a:r>
              <a:rPr lang="en-US" dirty="0" err="1"/>
              <a:t>የቤተክርስቲያን</a:t>
            </a:r>
            <a:r>
              <a:rPr lang="en-US" dirty="0"/>
              <a:t> </a:t>
            </a:r>
            <a:r>
              <a:rPr lang="en-US" dirty="0" err="1"/>
              <a:t>አገልግሎትና</a:t>
            </a:r>
            <a:r>
              <a:rPr lang="en-US" dirty="0"/>
              <a:t> </a:t>
            </a:r>
            <a:r>
              <a:rPr lang="en-US" dirty="0" err="1"/>
              <a:t>ከጥቅሙ</a:t>
            </a:r>
            <a:r>
              <a:rPr lang="en-US" dirty="0"/>
              <a:t> </a:t>
            </a:r>
            <a:r>
              <a:rPr lang="en-US" dirty="0" err="1"/>
              <a:t>ሁሉ</a:t>
            </a:r>
            <a:r>
              <a:rPr lang="en-US" dirty="0"/>
              <a:t> </a:t>
            </a:r>
            <a:r>
              <a:rPr lang="en-US" dirty="0" err="1"/>
              <a:t>ታግዶ</a:t>
            </a:r>
            <a:r>
              <a:rPr lang="en-US" dirty="0"/>
              <a:t> </a:t>
            </a:r>
            <a:r>
              <a:rPr lang="en-US" dirty="0" err="1"/>
              <a:t>በሀገረ</a:t>
            </a:r>
            <a:r>
              <a:rPr lang="en-US" dirty="0"/>
              <a:t> </a:t>
            </a:r>
            <a:r>
              <a:rPr lang="en-US" dirty="0" err="1"/>
              <a:t>ስብከቱ</a:t>
            </a:r>
            <a:r>
              <a:rPr lang="en-US" dirty="0"/>
              <a:t> </a:t>
            </a:r>
            <a:r>
              <a:rPr lang="en-US" dirty="0" err="1"/>
              <a:t>ሊቀ</a:t>
            </a:r>
            <a:r>
              <a:rPr lang="en-US" dirty="0"/>
              <a:t> </a:t>
            </a:r>
            <a:r>
              <a:rPr lang="en-US" dirty="0" err="1"/>
              <a:t>ጳጳስ</a:t>
            </a:r>
            <a:r>
              <a:rPr lang="en-US" dirty="0"/>
              <a:t> </a:t>
            </a:r>
            <a:r>
              <a:rPr lang="en-US" dirty="0" err="1"/>
              <a:t>ወይም</a:t>
            </a:r>
            <a:r>
              <a:rPr lang="en-US" dirty="0"/>
              <a:t> </a:t>
            </a:r>
            <a:r>
              <a:rPr lang="en-US" dirty="0" err="1"/>
              <a:t>በሀገረ</a:t>
            </a:r>
            <a:r>
              <a:rPr lang="en-US" dirty="0"/>
              <a:t> </a:t>
            </a:r>
            <a:r>
              <a:rPr lang="en-US" dirty="0" err="1"/>
              <a:t>ስብከቱ</a:t>
            </a:r>
            <a:r>
              <a:rPr lang="en-US" dirty="0"/>
              <a:t> ጽ/</a:t>
            </a:r>
            <a:r>
              <a:rPr lang="en-US" dirty="0" err="1"/>
              <a:t>ቤት</a:t>
            </a:r>
            <a:r>
              <a:rPr lang="en-US" dirty="0"/>
              <a:t> </a:t>
            </a:r>
            <a:r>
              <a:rPr lang="en-US" dirty="0" err="1"/>
              <a:t>አማካኝነት</a:t>
            </a:r>
            <a:r>
              <a:rPr lang="en-US" dirty="0"/>
              <a:t> </a:t>
            </a:r>
            <a:r>
              <a:rPr lang="en-US" dirty="0" err="1"/>
              <a:t>ለቅዱስ</a:t>
            </a:r>
            <a:r>
              <a:rPr lang="en-US" dirty="0"/>
              <a:t> </a:t>
            </a:r>
            <a:r>
              <a:rPr lang="en-US" dirty="0" err="1"/>
              <a:t>ሲኖዶስ</a:t>
            </a:r>
            <a:r>
              <a:rPr lang="en-US" dirty="0"/>
              <a:t> </a:t>
            </a:r>
            <a:r>
              <a:rPr lang="en-US" dirty="0" err="1"/>
              <a:t>ቀርቦ</a:t>
            </a:r>
            <a:r>
              <a:rPr lang="en-US" dirty="0"/>
              <a:t> </a:t>
            </a:r>
            <a:r>
              <a:rPr lang="en-US" dirty="0" err="1"/>
              <a:t>አስፈላጊው</a:t>
            </a:r>
            <a:r>
              <a:rPr lang="en-US" dirty="0"/>
              <a:t> </a:t>
            </a:r>
            <a:r>
              <a:rPr lang="en-US" dirty="0" err="1"/>
              <a:t>ቅጣት</a:t>
            </a:r>
            <a:r>
              <a:rPr lang="en-US" dirty="0"/>
              <a:t> </a:t>
            </a:r>
            <a:r>
              <a:rPr lang="en-US" dirty="0" err="1"/>
              <a:t>ይወሰንበታል</a:t>
            </a:r>
            <a:r>
              <a:rPr lang="en-US" dirty="0" smtClean="0"/>
              <a:t>፡፡</a:t>
            </a:r>
            <a:endParaRPr lang="en-US" dirty="0"/>
          </a:p>
        </p:txBody>
      </p:sp>
    </p:spTree>
    <p:extLst>
      <p:ext uri="{BB962C8B-B14F-4D97-AF65-F5344CB8AC3E}">
        <p14:creationId xmlns:p14="http://schemas.microsoft.com/office/powerpoint/2010/main" val="121962576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55000" lnSpcReduction="20000"/>
          </a:bodyPr>
          <a:lstStyle/>
          <a:p>
            <a:pPr algn="ctr">
              <a:lnSpc>
                <a:spcPct val="170000"/>
              </a:lnSpc>
              <a:buNone/>
            </a:pPr>
            <a:r>
              <a:rPr lang="en-US" sz="4500" b="1" dirty="0" err="1">
                <a:solidFill>
                  <a:srgbClr val="00B0F0"/>
                </a:solidFill>
              </a:rPr>
              <a:t>ስለሚሾሙ</a:t>
            </a:r>
            <a:r>
              <a:rPr lang="en-US" sz="4500" b="1" dirty="0">
                <a:solidFill>
                  <a:srgbClr val="00B0F0"/>
                </a:solidFill>
              </a:rPr>
              <a:t>፣ </a:t>
            </a:r>
            <a:r>
              <a:rPr lang="en-US" sz="4500" b="1" dirty="0" err="1">
                <a:solidFill>
                  <a:srgbClr val="00B0F0"/>
                </a:solidFill>
              </a:rPr>
              <a:t>ስለሚቀጠሩና</a:t>
            </a:r>
            <a:r>
              <a:rPr lang="en-US" sz="4500" b="1" dirty="0">
                <a:solidFill>
                  <a:srgbClr val="00B0F0"/>
                </a:solidFill>
              </a:rPr>
              <a:t> </a:t>
            </a:r>
            <a:r>
              <a:rPr lang="en-US" sz="4500" b="1" dirty="0" err="1">
                <a:solidFill>
                  <a:srgbClr val="00B0F0"/>
                </a:solidFill>
              </a:rPr>
              <a:t>በበጐ</a:t>
            </a:r>
            <a:r>
              <a:rPr lang="en-US" sz="4500" b="1" dirty="0">
                <a:solidFill>
                  <a:srgbClr val="00B0F0"/>
                </a:solidFill>
              </a:rPr>
              <a:t> </a:t>
            </a:r>
            <a:r>
              <a:rPr lang="en-US" sz="4500" b="1" dirty="0" err="1">
                <a:solidFill>
                  <a:srgbClr val="00B0F0"/>
                </a:solidFill>
              </a:rPr>
              <a:t>ፈቃድ</a:t>
            </a:r>
            <a:r>
              <a:rPr lang="en-US" sz="4500" b="1" dirty="0">
                <a:solidFill>
                  <a:srgbClr val="00B0F0"/>
                </a:solidFill>
              </a:rPr>
              <a:t> </a:t>
            </a:r>
            <a:r>
              <a:rPr lang="en-US" sz="4500" b="1" dirty="0" err="1">
                <a:solidFill>
                  <a:srgbClr val="00B0F0"/>
                </a:solidFill>
              </a:rPr>
              <a:t>ቤተ</a:t>
            </a:r>
            <a:r>
              <a:rPr lang="en-US" sz="4500" b="1" dirty="0">
                <a:solidFill>
                  <a:srgbClr val="00B0F0"/>
                </a:solidFill>
              </a:rPr>
              <a:t> </a:t>
            </a:r>
            <a:r>
              <a:rPr lang="en-US" sz="4500" b="1" dirty="0" err="1" smtClean="0">
                <a:solidFill>
                  <a:srgbClr val="00B0F0"/>
                </a:solidFill>
              </a:rPr>
              <a:t>ክርስቲያንን</a:t>
            </a:r>
            <a:r>
              <a:rPr lang="en-US" sz="4500" b="1" dirty="0" smtClean="0">
                <a:solidFill>
                  <a:srgbClr val="00B0F0"/>
                </a:solidFill>
              </a:rPr>
              <a:t> </a:t>
            </a:r>
            <a:r>
              <a:rPr lang="en-US" sz="4500" b="1" dirty="0" err="1">
                <a:solidFill>
                  <a:srgbClr val="00B0F0"/>
                </a:solidFill>
              </a:rPr>
              <a:t>ስለሚያገለግሉ</a:t>
            </a:r>
            <a:endParaRPr lang="en-US" sz="4500" dirty="0">
              <a:solidFill>
                <a:srgbClr val="00B0F0"/>
              </a:solidFill>
            </a:endParaRPr>
          </a:p>
          <a:p>
            <a:pPr lvl="0" algn="just">
              <a:lnSpc>
                <a:spcPct val="170000"/>
              </a:lnSpc>
            </a:pPr>
            <a:r>
              <a:rPr lang="en-US" dirty="0" err="1"/>
              <a:t>በሙያቸው</a:t>
            </a:r>
            <a:r>
              <a:rPr lang="en-US" dirty="0"/>
              <a:t> </a:t>
            </a:r>
            <a:r>
              <a:rPr lang="en-US" dirty="0" err="1"/>
              <a:t>ብቁ</a:t>
            </a:r>
            <a:r>
              <a:rPr lang="en-US" dirty="0"/>
              <a:t> </a:t>
            </a:r>
            <a:r>
              <a:rPr lang="en-US" dirty="0" err="1"/>
              <a:t>የሆኑ</a:t>
            </a:r>
            <a:r>
              <a:rPr lang="en-US" dirty="0"/>
              <a:t> </a:t>
            </a:r>
            <a:r>
              <a:rPr lang="en-US" dirty="0" err="1"/>
              <a:t>ከትዕቢት</a:t>
            </a:r>
            <a:r>
              <a:rPr lang="en-US" dirty="0"/>
              <a:t>፣ </a:t>
            </a:r>
            <a:r>
              <a:rPr lang="en-US" dirty="0" err="1"/>
              <a:t>ከተንኮል</a:t>
            </a:r>
            <a:r>
              <a:rPr lang="en-US" dirty="0"/>
              <a:t>፣ </a:t>
            </a:r>
            <a:r>
              <a:rPr lang="en-US" dirty="0" err="1"/>
              <a:t>ከአድማ</a:t>
            </a:r>
            <a:r>
              <a:rPr lang="en-US" dirty="0"/>
              <a:t>፣ </a:t>
            </a:r>
            <a:r>
              <a:rPr lang="en-US" dirty="0" err="1"/>
              <a:t>ከስካርና</a:t>
            </a:r>
            <a:r>
              <a:rPr lang="en-US" dirty="0"/>
              <a:t> </a:t>
            </a:r>
            <a:r>
              <a:rPr lang="en-US" dirty="0" err="1"/>
              <a:t>ከልዩ</a:t>
            </a:r>
            <a:r>
              <a:rPr lang="en-US" dirty="0"/>
              <a:t> </a:t>
            </a:r>
            <a:r>
              <a:rPr lang="en-US" dirty="0" err="1"/>
              <a:t>ልዩ</a:t>
            </a:r>
            <a:r>
              <a:rPr lang="en-US" dirty="0"/>
              <a:t> </a:t>
            </a:r>
            <a:r>
              <a:rPr lang="en-US" dirty="0" err="1"/>
              <a:t>አስነዋሪ</a:t>
            </a:r>
            <a:r>
              <a:rPr lang="en-US" dirty="0"/>
              <a:t> </a:t>
            </a:r>
            <a:r>
              <a:rPr lang="en-US" dirty="0" err="1"/>
              <a:t>ነገሮች</a:t>
            </a:r>
            <a:r>
              <a:rPr lang="en-US" dirty="0"/>
              <a:t> </a:t>
            </a:r>
            <a:r>
              <a:rPr lang="en-US" dirty="0" err="1"/>
              <a:t>የራቁ</a:t>
            </a:r>
            <a:r>
              <a:rPr lang="en-US" dirty="0"/>
              <a:t>፣ </a:t>
            </a:r>
            <a:r>
              <a:rPr lang="en-US" dirty="0" err="1"/>
              <a:t>በመልካም</a:t>
            </a:r>
            <a:r>
              <a:rPr lang="en-US" dirty="0"/>
              <a:t> </a:t>
            </a:r>
            <a:r>
              <a:rPr lang="en-US" dirty="0" err="1"/>
              <a:t>ሥነ</a:t>
            </a:r>
            <a:r>
              <a:rPr lang="en-US" dirty="0"/>
              <a:t> </a:t>
            </a:r>
            <a:r>
              <a:rPr lang="en-US" dirty="0" err="1"/>
              <a:t>ምግባራቸውና</a:t>
            </a:r>
            <a:r>
              <a:rPr lang="en-US" dirty="0"/>
              <a:t> </a:t>
            </a:r>
            <a:r>
              <a:rPr lang="en-US" dirty="0" err="1"/>
              <a:t>በመንፈሳዊነታቸው</a:t>
            </a:r>
            <a:r>
              <a:rPr lang="en-US" dirty="0"/>
              <a:t> </a:t>
            </a:r>
            <a:r>
              <a:rPr lang="en-US" dirty="0" err="1"/>
              <a:t>የተመሰከረላቸው</a:t>
            </a:r>
            <a:r>
              <a:rPr lang="en-US" dirty="0"/>
              <a:t> </a:t>
            </a:r>
            <a:r>
              <a:rPr lang="en-US" dirty="0" err="1"/>
              <a:t>ከካህናት</a:t>
            </a:r>
            <a:r>
              <a:rPr lang="en-US" dirty="0"/>
              <a:t> </a:t>
            </a:r>
            <a:r>
              <a:rPr lang="en-US" dirty="0" err="1"/>
              <a:t>መካከል</a:t>
            </a:r>
            <a:r>
              <a:rPr lang="en-US" dirty="0"/>
              <a:t> </a:t>
            </a:r>
            <a:r>
              <a:rPr lang="en-US" dirty="0" err="1"/>
              <a:t>እየተመረጡ</a:t>
            </a:r>
            <a:r>
              <a:rPr lang="en-US" dirty="0"/>
              <a:t>፡-</a:t>
            </a:r>
          </a:p>
          <a:p>
            <a:pPr algn="just">
              <a:lnSpc>
                <a:spcPct val="170000"/>
              </a:lnSpc>
              <a:buNone/>
            </a:pPr>
            <a:r>
              <a:rPr lang="en-US" sz="3800" dirty="0">
                <a:solidFill>
                  <a:srgbClr val="00B0F0"/>
                </a:solidFill>
              </a:rPr>
              <a:t>ሀ/ </a:t>
            </a:r>
            <a:r>
              <a:rPr lang="en-US" dirty="0" err="1"/>
              <a:t>የታላላቅ</a:t>
            </a:r>
            <a:r>
              <a:rPr lang="en-US" dirty="0"/>
              <a:t> </a:t>
            </a:r>
            <a:r>
              <a:rPr lang="en-US" dirty="0" err="1"/>
              <a:t>ገዳማትና</a:t>
            </a:r>
            <a:r>
              <a:rPr lang="en-US" dirty="0"/>
              <a:t> </a:t>
            </a:r>
            <a:r>
              <a:rPr lang="en-US" dirty="0" err="1"/>
              <a:t>አድባራት</a:t>
            </a:r>
            <a:r>
              <a:rPr lang="en-US" dirty="0"/>
              <a:t> </a:t>
            </a:r>
            <a:r>
              <a:rPr lang="en-US" dirty="0" err="1"/>
              <a:t>አስተዳዳሪዎች</a:t>
            </a:r>
            <a:r>
              <a:rPr lang="en-US" dirty="0"/>
              <a:t> </a:t>
            </a:r>
            <a:r>
              <a:rPr lang="en-US" dirty="0" err="1"/>
              <a:t>በሀገረ</a:t>
            </a:r>
            <a:r>
              <a:rPr lang="en-US" dirty="0"/>
              <a:t> </a:t>
            </a:r>
            <a:r>
              <a:rPr lang="en-US" dirty="0" err="1"/>
              <a:t>ስብከት</a:t>
            </a:r>
            <a:r>
              <a:rPr lang="en-US" dirty="0"/>
              <a:t> </a:t>
            </a:r>
            <a:r>
              <a:rPr lang="en-US" dirty="0" err="1"/>
              <a:t>ሊቀጳጳስ</a:t>
            </a:r>
            <a:r>
              <a:rPr lang="en-US" dirty="0"/>
              <a:t> </a:t>
            </a:r>
            <a:r>
              <a:rPr lang="en-US" dirty="0" err="1"/>
              <a:t>አቅራቢነት</a:t>
            </a:r>
            <a:r>
              <a:rPr lang="en-US" dirty="0"/>
              <a:t> </a:t>
            </a:r>
            <a:r>
              <a:rPr lang="en-US" dirty="0" err="1"/>
              <a:t>በቅዱስ</a:t>
            </a:r>
            <a:r>
              <a:rPr lang="en-US" dirty="0"/>
              <a:t> </a:t>
            </a:r>
            <a:r>
              <a:rPr lang="en-US" dirty="0" err="1"/>
              <a:t>ፓትሪያርክ</a:t>
            </a:r>
            <a:r>
              <a:rPr lang="en-US" dirty="0"/>
              <a:t> </a:t>
            </a:r>
            <a:r>
              <a:rPr lang="en-US" dirty="0" err="1"/>
              <a:t>ይሾማሉ</a:t>
            </a:r>
            <a:r>
              <a:rPr lang="en-US" dirty="0"/>
              <a:t>፡፡</a:t>
            </a:r>
          </a:p>
          <a:p>
            <a:pPr algn="just">
              <a:lnSpc>
                <a:spcPct val="170000"/>
              </a:lnSpc>
              <a:buNone/>
            </a:pPr>
            <a:r>
              <a:rPr lang="en-US" sz="3800" dirty="0">
                <a:solidFill>
                  <a:srgbClr val="00B0F0"/>
                </a:solidFill>
              </a:rPr>
              <a:t>ለ/ </a:t>
            </a:r>
            <a:r>
              <a:rPr lang="en-US" dirty="0" err="1"/>
              <a:t>የንዑሳን</a:t>
            </a:r>
            <a:r>
              <a:rPr lang="en-US" dirty="0"/>
              <a:t> </a:t>
            </a:r>
            <a:r>
              <a:rPr lang="en-US" dirty="0" err="1"/>
              <a:t>ገዳማትና</a:t>
            </a:r>
            <a:r>
              <a:rPr lang="en-US" dirty="0"/>
              <a:t> </a:t>
            </a:r>
            <a:r>
              <a:rPr lang="en-US" dirty="0" err="1"/>
              <a:t>አድባራት</a:t>
            </a:r>
            <a:r>
              <a:rPr lang="en-US" dirty="0"/>
              <a:t> </a:t>
            </a:r>
            <a:r>
              <a:rPr lang="en-US" dirty="0" err="1"/>
              <a:t>እንዲሁም</a:t>
            </a:r>
            <a:r>
              <a:rPr lang="en-US" dirty="0"/>
              <a:t> </a:t>
            </a:r>
            <a:r>
              <a:rPr lang="en-US" dirty="0" err="1"/>
              <a:t>የገጠር</a:t>
            </a:r>
            <a:r>
              <a:rPr lang="en-US" dirty="0"/>
              <a:t> </a:t>
            </a:r>
            <a:r>
              <a:rPr lang="en-US" dirty="0" err="1"/>
              <a:t>አብያተ</a:t>
            </a:r>
            <a:r>
              <a:rPr lang="en-US" dirty="0"/>
              <a:t> </a:t>
            </a:r>
            <a:r>
              <a:rPr lang="en-US" dirty="0" err="1"/>
              <a:t>ክርስቲያናት</a:t>
            </a:r>
            <a:r>
              <a:rPr lang="en-US" dirty="0"/>
              <a:t> </a:t>
            </a:r>
            <a:r>
              <a:rPr lang="en-US" dirty="0" err="1"/>
              <a:t>አስተዳዳሪዎችና</a:t>
            </a:r>
            <a:r>
              <a:rPr lang="en-US" dirty="0"/>
              <a:t> </a:t>
            </a:r>
            <a:r>
              <a:rPr lang="en-US" dirty="0" err="1"/>
              <a:t>ሊቀ</a:t>
            </a:r>
            <a:r>
              <a:rPr lang="en-US" dirty="0"/>
              <a:t> </a:t>
            </a:r>
            <a:r>
              <a:rPr lang="en-US" dirty="0" err="1"/>
              <a:t>ጠበብቶች</a:t>
            </a:r>
            <a:r>
              <a:rPr lang="en-US" dirty="0"/>
              <a:t> </a:t>
            </a:r>
            <a:r>
              <a:rPr lang="en-US" dirty="0" err="1"/>
              <a:t>በሀገረ</a:t>
            </a:r>
            <a:r>
              <a:rPr lang="en-US" dirty="0"/>
              <a:t> </a:t>
            </a:r>
            <a:r>
              <a:rPr lang="en-US" dirty="0" err="1"/>
              <a:t>ስብከቱ</a:t>
            </a:r>
            <a:r>
              <a:rPr lang="en-US" dirty="0"/>
              <a:t> </a:t>
            </a:r>
            <a:r>
              <a:rPr lang="en-US" dirty="0" err="1"/>
              <a:t>ሊቀጳጳስ</a:t>
            </a:r>
            <a:r>
              <a:rPr lang="en-US" dirty="0"/>
              <a:t> </a:t>
            </a:r>
            <a:r>
              <a:rPr lang="en-US" dirty="0" err="1"/>
              <a:t>ፈቃድና</a:t>
            </a:r>
            <a:r>
              <a:rPr lang="en-US" dirty="0"/>
              <a:t> </a:t>
            </a:r>
            <a:r>
              <a:rPr lang="en-US" dirty="0" err="1"/>
              <a:t>ፊርማ</a:t>
            </a:r>
            <a:r>
              <a:rPr lang="en-US" dirty="0"/>
              <a:t> </a:t>
            </a:r>
            <a:r>
              <a:rPr lang="en-US" dirty="0" err="1"/>
              <a:t>ይሾማሉ</a:t>
            </a:r>
            <a:r>
              <a:rPr lang="en-US" dirty="0"/>
              <a:t>፡፡</a:t>
            </a:r>
          </a:p>
          <a:p>
            <a:pPr lvl="0" algn="just">
              <a:lnSpc>
                <a:spcPct val="170000"/>
              </a:lnSpc>
            </a:pPr>
            <a:r>
              <a:rPr lang="en-US" dirty="0" err="1"/>
              <a:t>የአጥቢያ</a:t>
            </a:r>
            <a:r>
              <a:rPr lang="en-US" dirty="0"/>
              <a:t> </a:t>
            </a:r>
            <a:r>
              <a:rPr lang="en-US" dirty="0" err="1"/>
              <a:t>ቤተ</a:t>
            </a:r>
            <a:r>
              <a:rPr lang="en-US" dirty="0"/>
              <a:t> </a:t>
            </a:r>
            <a:r>
              <a:rPr lang="en-US" dirty="0" err="1"/>
              <a:t>ክርስቱያን</a:t>
            </a:r>
            <a:r>
              <a:rPr lang="en-US" dirty="0"/>
              <a:t> </a:t>
            </a:r>
            <a:r>
              <a:rPr lang="en-US" dirty="0" err="1"/>
              <a:t>ሰበካ</a:t>
            </a:r>
            <a:r>
              <a:rPr lang="en-US" dirty="0"/>
              <a:t> </a:t>
            </a:r>
            <a:r>
              <a:rPr lang="en-US" dirty="0" err="1"/>
              <a:t>ጉባኤ</a:t>
            </a:r>
            <a:r>
              <a:rPr lang="en-US" dirty="0"/>
              <a:t> </a:t>
            </a:r>
            <a:r>
              <a:rPr lang="en-US" dirty="0" err="1"/>
              <a:t>ከሀገረ</a:t>
            </a:r>
            <a:r>
              <a:rPr lang="en-US" dirty="0"/>
              <a:t> </a:t>
            </a:r>
            <a:r>
              <a:rPr lang="en-US" dirty="0" err="1"/>
              <a:t>ስብከት</a:t>
            </a:r>
            <a:r>
              <a:rPr lang="en-US" dirty="0"/>
              <a:t> </a:t>
            </a:r>
            <a:r>
              <a:rPr lang="en-US" dirty="0" err="1"/>
              <a:t>በሚሰጠው</a:t>
            </a:r>
            <a:r>
              <a:rPr lang="en-US" dirty="0"/>
              <a:t> </a:t>
            </a:r>
            <a:r>
              <a:rPr lang="en-US" dirty="0" err="1"/>
              <a:t>መመሪያ</a:t>
            </a:r>
            <a:r>
              <a:rPr lang="en-US" dirty="0"/>
              <a:t> </a:t>
            </a:r>
            <a:r>
              <a:rPr lang="en-US" dirty="0" err="1"/>
              <a:t>መሠረት</a:t>
            </a:r>
            <a:r>
              <a:rPr lang="en-US" dirty="0"/>
              <a:t> </a:t>
            </a:r>
            <a:r>
              <a:rPr lang="en-US" dirty="0" err="1"/>
              <a:t>የጠባይና</a:t>
            </a:r>
            <a:r>
              <a:rPr lang="en-US" dirty="0"/>
              <a:t> </a:t>
            </a:r>
            <a:r>
              <a:rPr lang="en-US" dirty="0" err="1"/>
              <a:t>የሥራ</a:t>
            </a:r>
            <a:r>
              <a:rPr lang="en-US" dirty="0"/>
              <a:t> </a:t>
            </a:r>
            <a:r>
              <a:rPr lang="en-US" dirty="0" err="1"/>
              <a:t>ችሎታ</a:t>
            </a:r>
            <a:r>
              <a:rPr lang="en-US" dirty="0"/>
              <a:t>/</a:t>
            </a:r>
            <a:r>
              <a:rPr lang="en-US" dirty="0" err="1"/>
              <a:t>የሙያ</a:t>
            </a:r>
            <a:r>
              <a:rPr lang="en-US" dirty="0"/>
              <a:t>/ </a:t>
            </a:r>
            <a:r>
              <a:rPr lang="en-US" dirty="0" err="1"/>
              <a:t>መመዘኛ</a:t>
            </a:r>
            <a:r>
              <a:rPr lang="en-US" dirty="0"/>
              <a:t> </a:t>
            </a:r>
            <a:r>
              <a:rPr lang="en-US" dirty="0" err="1"/>
              <a:t>ሥራውንና</a:t>
            </a:r>
            <a:r>
              <a:rPr lang="en-US" dirty="0"/>
              <a:t> </a:t>
            </a:r>
            <a:r>
              <a:rPr lang="en-US" dirty="0" err="1"/>
              <a:t>ቦታውን</a:t>
            </a:r>
            <a:r>
              <a:rPr lang="en-US" dirty="0"/>
              <a:t> </a:t>
            </a:r>
            <a:r>
              <a:rPr lang="en-US" dirty="0" err="1"/>
              <a:t>በመጥቀስ</a:t>
            </a:r>
            <a:r>
              <a:rPr lang="en-US" dirty="0"/>
              <a:t> </a:t>
            </a:r>
            <a:r>
              <a:rPr lang="en-US" dirty="0" err="1"/>
              <a:t>በይፋ</a:t>
            </a:r>
            <a:r>
              <a:rPr lang="en-US" dirty="0"/>
              <a:t> </a:t>
            </a:r>
            <a:r>
              <a:rPr lang="en-US" dirty="0" err="1"/>
              <a:t>ማስተወቂያ</a:t>
            </a:r>
            <a:r>
              <a:rPr lang="en-US" dirty="0"/>
              <a:t> </a:t>
            </a:r>
            <a:r>
              <a:rPr lang="en-US" dirty="0" err="1"/>
              <a:t>አውጥቶ</a:t>
            </a:r>
            <a:r>
              <a:rPr lang="en-US" dirty="0"/>
              <a:t> </a:t>
            </a:r>
            <a:r>
              <a:rPr lang="en-US" dirty="0" err="1"/>
              <a:t>በማወዳደር</a:t>
            </a:r>
            <a:r>
              <a:rPr lang="en-US" dirty="0"/>
              <a:t> </a:t>
            </a:r>
            <a:r>
              <a:rPr lang="en-US" dirty="0" err="1"/>
              <a:t>መምህራንን</a:t>
            </a:r>
            <a:r>
              <a:rPr lang="en-US" dirty="0"/>
              <a:t>፣ </a:t>
            </a:r>
            <a:r>
              <a:rPr lang="en-US" dirty="0" err="1"/>
              <a:t>ሰባክያንን</a:t>
            </a:r>
            <a:r>
              <a:rPr lang="en-US" dirty="0"/>
              <a:t>፣ </a:t>
            </a:r>
            <a:r>
              <a:rPr lang="en-US" dirty="0" err="1"/>
              <a:t>ቀሳውስትን</a:t>
            </a:r>
            <a:r>
              <a:rPr lang="en-US" dirty="0"/>
              <a:t>፣ </a:t>
            </a:r>
            <a:r>
              <a:rPr lang="en-US" dirty="0" err="1"/>
              <a:t>ዲያቆናትን</a:t>
            </a:r>
            <a:r>
              <a:rPr lang="en-US" dirty="0"/>
              <a:t>፣ </a:t>
            </a:r>
            <a:r>
              <a:rPr lang="en-US" dirty="0" err="1"/>
              <a:t>መዘምራንን</a:t>
            </a:r>
            <a:r>
              <a:rPr lang="en-US" dirty="0"/>
              <a:t> </a:t>
            </a:r>
            <a:r>
              <a:rPr lang="en-US" dirty="0" err="1"/>
              <a:t>ልዩልዩ</a:t>
            </a:r>
            <a:r>
              <a:rPr lang="en-US" dirty="0"/>
              <a:t> </a:t>
            </a:r>
            <a:r>
              <a:rPr lang="en-US" dirty="0" err="1"/>
              <a:t>ሠራተኞችን</a:t>
            </a:r>
            <a:r>
              <a:rPr lang="en-US" dirty="0"/>
              <a:t> </a:t>
            </a:r>
            <a:r>
              <a:rPr lang="en-US" dirty="0" err="1"/>
              <a:t>ሊቀጥር</a:t>
            </a:r>
            <a:r>
              <a:rPr lang="en-US" dirty="0"/>
              <a:t> </a:t>
            </a:r>
            <a:r>
              <a:rPr lang="en-US" dirty="0" err="1"/>
              <a:t>የሚችለው</a:t>
            </a:r>
            <a:r>
              <a:rPr lang="en-US" dirty="0"/>
              <a:t> </a:t>
            </a:r>
            <a:r>
              <a:rPr lang="en-US" dirty="0" err="1"/>
              <a:t>በወረዳው</a:t>
            </a:r>
            <a:r>
              <a:rPr lang="en-US" dirty="0"/>
              <a:t> </a:t>
            </a:r>
            <a:r>
              <a:rPr lang="en-US" dirty="0" err="1"/>
              <a:t>ቤተ</a:t>
            </a:r>
            <a:r>
              <a:rPr lang="en-US" dirty="0"/>
              <a:t> </a:t>
            </a:r>
            <a:r>
              <a:rPr lang="en-US" dirty="0" err="1"/>
              <a:t>ክህነት</a:t>
            </a:r>
            <a:r>
              <a:rPr lang="en-US" dirty="0"/>
              <a:t> </a:t>
            </a:r>
            <a:r>
              <a:rPr lang="en-US" dirty="0" err="1"/>
              <a:t>ሓላፊነት</a:t>
            </a:r>
            <a:r>
              <a:rPr lang="en-US" dirty="0"/>
              <a:t> </a:t>
            </a:r>
            <a:r>
              <a:rPr lang="en-US" dirty="0" err="1"/>
              <a:t>ይሆናል</a:t>
            </a:r>
            <a:r>
              <a:rPr lang="en-US" dirty="0"/>
              <a:t>፡፡ </a:t>
            </a:r>
            <a:r>
              <a:rPr lang="en-US" dirty="0" err="1"/>
              <a:t>ይህም</a:t>
            </a:r>
            <a:r>
              <a:rPr lang="en-US" dirty="0"/>
              <a:t> </a:t>
            </a:r>
            <a:r>
              <a:rPr lang="en-US" dirty="0" err="1"/>
              <a:t>ቅጥር</a:t>
            </a:r>
            <a:r>
              <a:rPr lang="en-US" dirty="0"/>
              <a:t> </a:t>
            </a:r>
            <a:r>
              <a:rPr lang="en-US" dirty="0" err="1"/>
              <a:t>በሥራ</a:t>
            </a:r>
            <a:r>
              <a:rPr lang="en-US" dirty="0"/>
              <a:t> </a:t>
            </a:r>
            <a:r>
              <a:rPr lang="en-US" dirty="0" err="1"/>
              <a:t>ላይ</a:t>
            </a:r>
            <a:r>
              <a:rPr lang="en-US" dirty="0"/>
              <a:t> </a:t>
            </a:r>
            <a:r>
              <a:rPr lang="en-US" dirty="0" err="1"/>
              <a:t>የሚውለው</a:t>
            </a:r>
            <a:r>
              <a:rPr lang="en-US" dirty="0"/>
              <a:t> </a:t>
            </a:r>
            <a:r>
              <a:rPr lang="en-US" dirty="0" err="1"/>
              <a:t>የሀገረ</a:t>
            </a:r>
            <a:r>
              <a:rPr lang="en-US" dirty="0"/>
              <a:t> </a:t>
            </a:r>
            <a:r>
              <a:rPr lang="en-US" dirty="0" err="1"/>
              <a:t>ስብከቱ</a:t>
            </a:r>
            <a:r>
              <a:rPr lang="en-US" dirty="0"/>
              <a:t> </a:t>
            </a:r>
            <a:r>
              <a:rPr lang="en-US" dirty="0" err="1"/>
              <a:t>ሊቀ</a:t>
            </a:r>
            <a:r>
              <a:rPr lang="en-US" dirty="0"/>
              <a:t> </a:t>
            </a:r>
            <a:r>
              <a:rPr lang="en-US" dirty="0" err="1"/>
              <a:t>ጳጳስ</a:t>
            </a:r>
            <a:r>
              <a:rPr lang="en-US" dirty="0"/>
              <a:t> </a:t>
            </a:r>
            <a:r>
              <a:rPr lang="en-US" dirty="0" err="1"/>
              <a:t>ሲያጸድቀው</a:t>
            </a:r>
            <a:r>
              <a:rPr lang="en-US" dirty="0"/>
              <a:t> </a:t>
            </a:r>
            <a:r>
              <a:rPr lang="en-US" dirty="0" err="1"/>
              <a:t>ነው</a:t>
            </a:r>
            <a:r>
              <a:rPr lang="en-US" dirty="0" smtClean="0"/>
              <a:t>፡፡</a:t>
            </a:r>
            <a:endParaRPr lang="en-US" dirty="0"/>
          </a:p>
        </p:txBody>
      </p:sp>
    </p:spTree>
    <p:extLst>
      <p:ext uri="{BB962C8B-B14F-4D97-AF65-F5344CB8AC3E}">
        <p14:creationId xmlns:p14="http://schemas.microsoft.com/office/powerpoint/2010/main" val="10790574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15400" cy="6477000"/>
          </a:xfrm>
        </p:spPr>
        <p:txBody>
          <a:bodyPr>
            <a:normAutofit fontScale="85000" lnSpcReduction="10000"/>
          </a:bodyPr>
          <a:lstStyle/>
          <a:p>
            <a:pPr lvl="0" algn="just">
              <a:lnSpc>
                <a:spcPct val="160000"/>
              </a:lnSpc>
            </a:pPr>
            <a:r>
              <a:rPr lang="en-US" dirty="0" err="1" smtClean="0"/>
              <a:t>የቤተ</a:t>
            </a:r>
            <a:r>
              <a:rPr lang="en-US" dirty="0" smtClean="0"/>
              <a:t> </a:t>
            </a:r>
            <a:r>
              <a:rPr lang="en-US" dirty="0" err="1" smtClean="0"/>
              <a:t>ክርስቲያን</a:t>
            </a:r>
            <a:r>
              <a:rPr lang="en-US" dirty="0" smtClean="0"/>
              <a:t> </a:t>
            </a:r>
            <a:r>
              <a:rPr lang="en-US" dirty="0" err="1" smtClean="0"/>
              <a:t>አልግሎት</a:t>
            </a:r>
            <a:r>
              <a:rPr lang="en-US" dirty="0" smtClean="0"/>
              <a:t> </a:t>
            </a:r>
            <a:r>
              <a:rPr lang="en-US" dirty="0" err="1" smtClean="0"/>
              <a:t>በካህናትና</a:t>
            </a:r>
            <a:r>
              <a:rPr lang="en-US" dirty="0" smtClean="0"/>
              <a:t> </a:t>
            </a:r>
            <a:r>
              <a:rPr lang="en-US" dirty="0" err="1" smtClean="0"/>
              <a:t>በምእመናን</a:t>
            </a:r>
            <a:r>
              <a:rPr lang="en-US" dirty="0" smtClean="0"/>
              <a:t> </a:t>
            </a:r>
            <a:r>
              <a:rPr lang="en-US" dirty="0" err="1" smtClean="0"/>
              <a:t>ኅብረት</a:t>
            </a:r>
            <a:r>
              <a:rPr lang="en-US" dirty="0" smtClean="0"/>
              <a:t> </a:t>
            </a:r>
            <a:r>
              <a:rPr lang="en-US" dirty="0" err="1" smtClean="0"/>
              <a:t>የተመሠረተ</a:t>
            </a:r>
            <a:r>
              <a:rPr lang="en-US" dirty="0" smtClean="0"/>
              <a:t> </a:t>
            </a:r>
            <a:r>
              <a:rPr lang="en-US" dirty="0" err="1" smtClean="0"/>
              <a:t>እንደመሆኑ</a:t>
            </a:r>
            <a:r>
              <a:rPr lang="en-US" dirty="0" smtClean="0"/>
              <a:t> </a:t>
            </a:r>
            <a:r>
              <a:rPr lang="en-US" dirty="0" err="1" smtClean="0"/>
              <a:t>መጠን</a:t>
            </a:r>
            <a:r>
              <a:rPr lang="en-US" dirty="0" smtClean="0"/>
              <a:t> </a:t>
            </a:r>
            <a:r>
              <a:rPr lang="en-US" dirty="0" err="1" smtClean="0"/>
              <a:t>ደመወዝ</a:t>
            </a:r>
            <a:r>
              <a:rPr lang="en-US" dirty="0" smtClean="0"/>
              <a:t> </a:t>
            </a:r>
            <a:r>
              <a:rPr lang="en-US" dirty="0" err="1" smtClean="0"/>
              <a:t>ከሚያኙትና</a:t>
            </a:r>
            <a:r>
              <a:rPr lang="en-US" dirty="0" smtClean="0"/>
              <a:t> </a:t>
            </a:r>
            <a:r>
              <a:rPr lang="en-US" dirty="0" err="1" smtClean="0"/>
              <a:t>በቋሚነት</a:t>
            </a:r>
            <a:r>
              <a:rPr lang="en-US" dirty="0" smtClean="0"/>
              <a:t> </a:t>
            </a:r>
            <a:r>
              <a:rPr lang="en-US" dirty="0" err="1" smtClean="0"/>
              <a:t>ከተመደቡት</a:t>
            </a:r>
            <a:r>
              <a:rPr lang="en-US" dirty="0" smtClean="0"/>
              <a:t> </a:t>
            </a:r>
            <a:r>
              <a:rPr lang="en-US" dirty="0" err="1" smtClean="0"/>
              <a:t>ካህናት</a:t>
            </a:r>
            <a:r>
              <a:rPr lang="en-US" dirty="0" smtClean="0"/>
              <a:t> </a:t>
            </a:r>
            <a:r>
              <a:rPr lang="en-US" dirty="0" err="1" smtClean="0"/>
              <a:t>ውጭ</a:t>
            </a:r>
            <a:r>
              <a:rPr lang="en-US" dirty="0" smtClean="0"/>
              <a:t> </a:t>
            </a:r>
            <a:r>
              <a:rPr lang="en-US" dirty="0" err="1" smtClean="0"/>
              <a:t>የሌሎችን</a:t>
            </a:r>
            <a:r>
              <a:rPr lang="en-US" dirty="0" smtClean="0"/>
              <a:t> </a:t>
            </a:r>
            <a:r>
              <a:rPr lang="en-US" dirty="0" err="1" smtClean="0"/>
              <a:t>ዕውቀትና</a:t>
            </a:r>
            <a:r>
              <a:rPr lang="en-US" dirty="0" smtClean="0"/>
              <a:t> </a:t>
            </a:r>
            <a:r>
              <a:rPr lang="en-US" dirty="0" err="1" smtClean="0"/>
              <a:t>ጉልበት</a:t>
            </a:r>
            <a:r>
              <a:rPr lang="en-US" dirty="0" smtClean="0"/>
              <a:t> </a:t>
            </a:r>
            <a:r>
              <a:rPr lang="en-US" dirty="0" err="1" smtClean="0"/>
              <a:t>መጨመር</a:t>
            </a:r>
            <a:r>
              <a:rPr lang="en-US" dirty="0" smtClean="0"/>
              <a:t> /</a:t>
            </a:r>
            <a:r>
              <a:rPr lang="en-US" dirty="0" err="1" smtClean="0"/>
              <a:t>ማግኘት</a:t>
            </a:r>
            <a:r>
              <a:rPr lang="en-US" dirty="0" smtClean="0"/>
              <a:t>/ </a:t>
            </a:r>
            <a:r>
              <a:rPr lang="en-US" dirty="0" err="1" smtClean="0"/>
              <a:t>እንዲቻል</a:t>
            </a:r>
            <a:r>
              <a:rPr lang="en-US" dirty="0" smtClean="0"/>
              <a:t>፡፡ </a:t>
            </a:r>
          </a:p>
          <a:p>
            <a:pPr algn="just">
              <a:lnSpc>
                <a:spcPct val="160000"/>
              </a:lnSpc>
              <a:buNone/>
            </a:pPr>
            <a:r>
              <a:rPr lang="en-US" dirty="0" smtClean="0">
                <a:solidFill>
                  <a:srgbClr val="00B0F0"/>
                </a:solidFill>
              </a:rPr>
              <a:t>ሀ/ </a:t>
            </a:r>
            <a:r>
              <a:rPr lang="en-US" dirty="0" err="1" smtClean="0"/>
              <a:t>በየመሥሪያ</a:t>
            </a:r>
            <a:r>
              <a:rPr lang="en-US" dirty="0" smtClean="0"/>
              <a:t> </a:t>
            </a:r>
            <a:r>
              <a:rPr lang="en-US" dirty="0" err="1" smtClean="0"/>
              <a:t>ቤቱ</a:t>
            </a:r>
            <a:r>
              <a:rPr lang="en-US" dirty="0" smtClean="0"/>
              <a:t> </a:t>
            </a:r>
            <a:r>
              <a:rPr lang="en-US" dirty="0" err="1" smtClean="0"/>
              <a:t>በሥራ</a:t>
            </a:r>
            <a:r>
              <a:rPr lang="en-US" dirty="0" smtClean="0"/>
              <a:t> </a:t>
            </a:r>
            <a:r>
              <a:rPr lang="en-US" dirty="0" err="1" smtClean="0"/>
              <a:t>ላይ</a:t>
            </a:r>
            <a:r>
              <a:rPr lang="en-US" dirty="0" smtClean="0"/>
              <a:t> </a:t>
            </a:r>
            <a:r>
              <a:rPr lang="en-US" dirty="0" err="1" smtClean="0"/>
              <a:t>የሚገኙ</a:t>
            </a:r>
            <a:r>
              <a:rPr lang="en-US" dirty="0" smtClean="0"/>
              <a:t> </a:t>
            </a:r>
            <a:r>
              <a:rPr lang="en-US" dirty="0" err="1" smtClean="0"/>
              <a:t>ካህናት</a:t>
            </a:r>
            <a:r>
              <a:rPr lang="en-US" dirty="0" smtClean="0"/>
              <a:t> </a:t>
            </a:r>
            <a:r>
              <a:rPr lang="en-US" dirty="0" err="1" smtClean="0"/>
              <a:t>በነፃ</a:t>
            </a:r>
            <a:r>
              <a:rPr lang="en-US" dirty="0" smtClean="0"/>
              <a:t> </a:t>
            </a:r>
            <a:r>
              <a:rPr lang="en-US" dirty="0" err="1" smtClean="0"/>
              <a:t>ፈቃዳቸው</a:t>
            </a:r>
            <a:r>
              <a:rPr lang="en-US" dirty="0" smtClean="0"/>
              <a:t> </a:t>
            </a:r>
            <a:r>
              <a:rPr lang="en-US" dirty="0" err="1" smtClean="0"/>
              <a:t>በትርፍ</a:t>
            </a:r>
            <a:r>
              <a:rPr lang="en-US" dirty="0" smtClean="0"/>
              <a:t> </a:t>
            </a:r>
            <a:r>
              <a:rPr lang="en-US" dirty="0" err="1" smtClean="0"/>
              <a:t>ጊዜአቸው</a:t>
            </a:r>
            <a:r>
              <a:rPr lang="en-US" dirty="0" smtClean="0"/>
              <a:t> </a:t>
            </a:r>
            <a:r>
              <a:rPr lang="en-US" dirty="0" err="1" smtClean="0"/>
              <a:t>እንደየሙያቸውና</a:t>
            </a:r>
            <a:r>
              <a:rPr lang="en-US" dirty="0" smtClean="0"/>
              <a:t> </a:t>
            </a:r>
            <a:r>
              <a:rPr lang="en-US" dirty="0" err="1" smtClean="0"/>
              <a:t>እንደየምርጫቸው</a:t>
            </a:r>
            <a:r>
              <a:rPr lang="en-US" dirty="0" smtClean="0"/>
              <a:t> </a:t>
            </a:r>
            <a:r>
              <a:rPr lang="en-US" dirty="0" err="1" smtClean="0"/>
              <a:t>በሰበካ</a:t>
            </a:r>
            <a:r>
              <a:rPr lang="en-US" dirty="0" smtClean="0"/>
              <a:t> </a:t>
            </a:r>
            <a:r>
              <a:rPr lang="en-US" dirty="0" err="1" smtClean="0"/>
              <a:t>መንፈሳዊ</a:t>
            </a:r>
            <a:r>
              <a:rPr lang="en-US" dirty="0" smtClean="0"/>
              <a:t> </a:t>
            </a:r>
            <a:r>
              <a:rPr lang="en-US" dirty="0" err="1" smtClean="0"/>
              <a:t>አስተዳደር</a:t>
            </a:r>
            <a:r>
              <a:rPr lang="en-US" dirty="0" smtClean="0"/>
              <a:t> </a:t>
            </a:r>
            <a:r>
              <a:rPr lang="en-US" dirty="0" err="1" smtClean="0"/>
              <a:t>ጉባኤ</a:t>
            </a:r>
            <a:r>
              <a:rPr lang="en-US" dirty="0" smtClean="0"/>
              <a:t> </a:t>
            </a:r>
            <a:r>
              <a:rPr lang="en-US" dirty="0" err="1" smtClean="0"/>
              <a:t>አማካይነት</a:t>
            </a:r>
            <a:r>
              <a:rPr lang="en-US" dirty="0" smtClean="0"/>
              <a:t> </a:t>
            </a:r>
            <a:r>
              <a:rPr lang="en-US" dirty="0" err="1" smtClean="0"/>
              <a:t>በሰበካው</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የሥራ</a:t>
            </a:r>
            <a:r>
              <a:rPr lang="en-US" dirty="0" smtClean="0"/>
              <a:t> </a:t>
            </a:r>
            <a:r>
              <a:rPr lang="en-US" dirty="0" err="1" smtClean="0"/>
              <a:t>ክፍሎች</a:t>
            </a:r>
            <a:r>
              <a:rPr lang="en-US" dirty="0" smtClean="0"/>
              <a:t> </a:t>
            </a:r>
            <a:r>
              <a:rPr lang="en-US" dirty="0" err="1" smtClean="0"/>
              <a:t>ውስጥ</a:t>
            </a:r>
            <a:r>
              <a:rPr lang="en-US" dirty="0" smtClean="0"/>
              <a:t> </a:t>
            </a:r>
            <a:r>
              <a:rPr lang="en-US" dirty="0" err="1" smtClean="0"/>
              <a:t>ተመድበው</a:t>
            </a:r>
            <a:r>
              <a:rPr lang="en-US" dirty="0" smtClean="0"/>
              <a:t> </a:t>
            </a:r>
            <a:r>
              <a:rPr lang="en-US" dirty="0" err="1" smtClean="0"/>
              <a:t>ያገለግላሉ</a:t>
            </a:r>
            <a:r>
              <a:rPr lang="en-US" dirty="0" smtClean="0"/>
              <a:t>፡፡</a:t>
            </a:r>
          </a:p>
          <a:p>
            <a:pPr algn="just">
              <a:lnSpc>
                <a:spcPct val="160000"/>
              </a:lnSpc>
              <a:buNone/>
            </a:pPr>
            <a:r>
              <a:rPr lang="en-US" sz="3300" dirty="0" smtClean="0">
                <a:solidFill>
                  <a:srgbClr val="00B0F0"/>
                </a:solidFill>
              </a:rPr>
              <a:t>ለ/ </a:t>
            </a:r>
            <a:r>
              <a:rPr lang="en-US" dirty="0" err="1" smtClean="0"/>
              <a:t>ምእመናንም</a:t>
            </a:r>
            <a:r>
              <a:rPr lang="en-US" dirty="0" smtClean="0"/>
              <a:t> </a:t>
            </a:r>
            <a:r>
              <a:rPr lang="en-US" dirty="0" err="1" smtClean="0"/>
              <a:t>ምሥጢራተ</a:t>
            </a:r>
            <a:r>
              <a:rPr lang="en-US" dirty="0" smtClean="0"/>
              <a:t> </a:t>
            </a:r>
            <a:r>
              <a:rPr lang="en-US" dirty="0" err="1" smtClean="0"/>
              <a:t>ቤተ</a:t>
            </a:r>
            <a:r>
              <a:rPr lang="en-US" dirty="0" smtClean="0"/>
              <a:t> </a:t>
            </a:r>
            <a:r>
              <a:rPr lang="en-US" dirty="0" err="1" smtClean="0"/>
              <a:t>ክርስቲያንን</a:t>
            </a:r>
            <a:r>
              <a:rPr lang="en-US" dirty="0" smtClean="0"/>
              <a:t> </a:t>
            </a:r>
            <a:r>
              <a:rPr lang="en-US" dirty="0" err="1" smtClean="0"/>
              <a:t>በማይመለከቱ</a:t>
            </a:r>
            <a:r>
              <a:rPr lang="en-US" dirty="0" smtClean="0"/>
              <a:t> </a:t>
            </a:r>
            <a:r>
              <a:rPr lang="en-US" dirty="0" err="1" smtClean="0"/>
              <a:t>በማንኛውም</a:t>
            </a:r>
            <a:r>
              <a:rPr lang="en-US" dirty="0" smtClean="0"/>
              <a:t> </a:t>
            </a:r>
            <a:r>
              <a:rPr lang="en-US" dirty="0" err="1" smtClean="0"/>
              <a:t>የሥራ</a:t>
            </a:r>
            <a:r>
              <a:rPr lang="en-US" dirty="0" smtClean="0"/>
              <a:t> </a:t>
            </a:r>
            <a:r>
              <a:rPr lang="en-US" dirty="0" err="1" smtClean="0"/>
              <a:t>መስካች</a:t>
            </a:r>
            <a:r>
              <a:rPr lang="en-US" dirty="0" smtClean="0"/>
              <a:t> </a:t>
            </a:r>
            <a:r>
              <a:rPr lang="en-US" dirty="0" err="1" smtClean="0"/>
              <a:t>እየተሰማሩ</a:t>
            </a:r>
            <a:r>
              <a:rPr lang="en-US" dirty="0" smtClean="0"/>
              <a:t> </a:t>
            </a:r>
            <a:r>
              <a:rPr lang="en-US" dirty="0" err="1" smtClean="0"/>
              <a:t>የመረጡትን</a:t>
            </a:r>
            <a:r>
              <a:rPr lang="en-US" dirty="0" smtClean="0"/>
              <a:t> </a:t>
            </a:r>
            <a:r>
              <a:rPr lang="en-US" dirty="0" err="1" smtClean="0"/>
              <a:t>የአገልግሎት</a:t>
            </a:r>
            <a:r>
              <a:rPr lang="en-US" dirty="0" smtClean="0"/>
              <a:t> </a:t>
            </a:r>
            <a:r>
              <a:rPr lang="en-US" dirty="0" err="1" smtClean="0"/>
              <a:t>ድርሻ</a:t>
            </a:r>
            <a:r>
              <a:rPr lang="en-US" dirty="0" smtClean="0"/>
              <a:t> </a:t>
            </a:r>
            <a:r>
              <a:rPr lang="en-US" dirty="0" err="1" smtClean="0"/>
              <a:t>በነፃ</a:t>
            </a:r>
            <a:r>
              <a:rPr lang="en-US" dirty="0" smtClean="0"/>
              <a:t> </a:t>
            </a:r>
            <a:r>
              <a:rPr lang="en-US" dirty="0" err="1" smtClean="0"/>
              <a:t>ፈቃዳቸውና</a:t>
            </a:r>
            <a:r>
              <a:rPr lang="en-US" dirty="0" smtClean="0"/>
              <a:t> </a:t>
            </a:r>
            <a:r>
              <a:rPr lang="en-US" dirty="0" err="1" smtClean="0"/>
              <a:t>በትርፍ</a:t>
            </a:r>
            <a:r>
              <a:rPr lang="en-US" dirty="0" smtClean="0"/>
              <a:t> </a:t>
            </a:r>
            <a:r>
              <a:rPr lang="en-US" dirty="0" err="1" smtClean="0"/>
              <a:t>ጊዜየቸው</a:t>
            </a:r>
            <a:r>
              <a:rPr lang="en-US" dirty="0" smtClean="0"/>
              <a:t> </a:t>
            </a:r>
            <a:r>
              <a:rPr lang="en-US" dirty="0" err="1" smtClean="0"/>
              <a:t>የሚገባቸውንና</a:t>
            </a:r>
            <a:r>
              <a:rPr lang="en-US" dirty="0" smtClean="0"/>
              <a:t> </a:t>
            </a:r>
            <a:r>
              <a:rPr lang="en-US" dirty="0" err="1" smtClean="0"/>
              <a:t>የሚፈለግባቸውን</a:t>
            </a:r>
            <a:r>
              <a:rPr lang="en-US" dirty="0" smtClean="0"/>
              <a:t> </a:t>
            </a:r>
            <a:r>
              <a:rPr lang="en-US" dirty="0" err="1" smtClean="0"/>
              <a:t>ለአልግሎት</a:t>
            </a:r>
            <a:r>
              <a:rPr lang="en-US" dirty="0" smtClean="0"/>
              <a:t> </a:t>
            </a:r>
            <a:r>
              <a:rPr lang="en-US" dirty="0" err="1" smtClean="0"/>
              <a:t>ማበርከት</a:t>
            </a:r>
            <a:r>
              <a:rPr lang="en-US" dirty="0" smtClean="0"/>
              <a:t> </a:t>
            </a:r>
            <a:r>
              <a:rPr lang="en-US" dirty="0" err="1" smtClean="0"/>
              <a:t>ክረስቲያናዊ</a:t>
            </a:r>
            <a:r>
              <a:rPr lang="en-US" dirty="0" smtClean="0"/>
              <a:t> </a:t>
            </a:r>
            <a:r>
              <a:rPr lang="en-US" dirty="0" err="1" smtClean="0"/>
              <a:t>መብታቸውና</a:t>
            </a:r>
            <a:r>
              <a:rPr lang="en-US" dirty="0" smtClean="0"/>
              <a:t> </a:t>
            </a:r>
            <a:r>
              <a:rPr lang="en-US" dirty="0" err="1" smtClean="0"/>
              <a:t>ግዴታቸው</a:t>
            </a:r>
            <a:r>
              <a:rPr lang="en-US" dirty="0" smtClean="0"/>
              <a:t> </a:t>
            </a:r>
            <a:r>
              <a:rPr lang="en-US" dirty="0" err="1" smtClean="0"/>
              <a:t>ነው</a:t>
            </a:r>
            <a:r>
              <a:rPr lang="en-US" dirty="0" smtClean="0"/>
              <a:t>፡፡</a:t>
            </a:r>
            <a:endParaRPr lang="en-US" dirty="0"/>
          </a:p>
        </p:txBody>
      </p:sp>
    </p:spTree>
    <p:extLst>
      <p:ext uri="{BB962C8B-B14F-4D97-AF65-F5344CB8AC3E}">
        <p14:creationId xmlns:p14="http://schemas.microsoft.com/office/powerpoint/2010/main" val="14099455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62500" lnSpcReduction="20000"/>
          </a:bodyPr>
          <a:lstStyle/>
          <a:p>
            <a:pPr algn="ctr">
              <a:lnSpc>
                <a:spcPct val="170000"/>
              </a:lnSpc>
              <a:buNone/>
            </a:pPr>
            <a:r>
              <a:rPr lang="en-US" sz="3400" b="1" dirty="0" err="1">
                <a:solidFill>
                  <a:srgbClr val="00B0F0"/>
                </a:solidFill>
              </a:rPr>
              <a:t>የሰበካው</a:t>
            </a:r>
            <a:r>
              <a:rPr lang="en-US" sz="3400" b="1" dirty="0">
                <a:solidFill>
                  <a:srgbClr val="00B0F0"/>
                </a:solidFill>
              </a:rPr>
              <a:t> </a:t>
            </a:r>
            <a:r>
              <a:rPr lang="en-US" sz="3400" b="1" dirty="0" err="1">
                <a:solidFill>
                  <a:srgbClr val="00B0F0"/>
                </a:solidFill>
              </a:rPr>
              <a:t>ቤተ</a:t>
            </a:r>
            <a:r>
              <a:rPr lang="en-US" sz="3400" b="1" dirty="0">
                <a:solidFill>
                  <a:srgbClr val="00B0F0"/>
                </a:solidFill>
              </a:rPr>
              <a:t> </a:t>
            </a:r>
            <a:r>
              <a:rPr lang="en-US" sz="3400" b="1" dirty="0" err="1">
                <a:solidFill>
                  <a:srgbClr val="00B0F0"/>
                </a:solidFill>
              </a:rPr>
              <a:t>ክርስቲያን</a:t>
            </a:r>
            <a:r>
              <a:rPr lang="en-US" sz="3400" b="1" dirty="0">
                <a:solidFill>
                  <a:srgbClr val="00B0F0"/>
                </a:solidFill>
              </a:rPr>
              <a:t> </a:t>
            </a:r>
            <a:r>
              <a:rPr lang="en-US" sz="3400" b="1" dirty="0" err="1">
                <a:solidFill>
                  <a:srgbClr val="00B0F0"/>
                </a:solidFill>
              </a:rPr>
              <a:t>አገልጋይ</a:t>
            </a:r>
            <a:r>
              <a:rPr lang="en-US" sz="3400" b="1" dirty="0">
                <a:solidFill>
                  <a:srgbClr val="00B0F0"/>
                </a:solidFill>
              </a:rPr>
              <a:t> </a:t>
            </a:r>
            <a:r>
              <a:rPr lang="en-US" sz="3400" b="1" dirty="0" err="1">
                <a:solidFill>
                  <a:srgbClr val="00B0F0"/>
                </a:solidFill>
              </a:rPr>
              <a:t>ካህናትና</a:t>
            </a:r>
            <a:r>
              <a:rPr lang="en-US" sz="3400" b="1" dirty="0">
                <a:solidFill>
                  <a:srgbClr val="00B0F0"/>
                </a:solidFill>
              </a:rPr>
              <a:t> </a:t>
            </a:r>
            <a:r>
              <a:rPr lang="en-US" sz="3400" b="1" dirty="0" err="1">
                <a:solidFill>
                  <a:srgbClr val="00B0F0"/>
                </a:solidFill>
              </a:rPr>
              <a:t>ልዩ</a:t>
            </a:r>
            <a:r>
              <a:rPr lang="en-US" sz="3400" b="1" dirty="0">
                <a:solidFill>
                  <a:srgbClr val="00B0F0"/>
                </a:solidFill>
              </a:rPr>
              <a:t> </a:t>
            </a:r>
            <a:r>
              <a:rPr lang="en-US" sz="3400" b="1" dirty="0" err="1">
                <a:solidFill>
                  <a:srgbClr val="00B0F0"/>
                </a:solidFill>
              </a:rPr>
              <a:t>ልዩ</a:t>
            </a:r>
            <a:r>
              <a:rPr lang="en-US" sz="3400" b="1" dirty="0">
                <a:solidFill>
                  <a:srgbClr val="00B0F0"/>
                </a:solidFill>
              </a:rPr>
              <a:t> </a:t>
            </a:r>
            <a:r>
              <a:rPr lang="en-US" sz="3400" b="1" dirty="0" err="1">
                <a:solidFill>
                  <a:srgbClr val="00B0F0"/>
                </a:solidFill>
              </a:rPr>
              <a:t>ሠራተኞች</a:t>
            </a:r>
            <a:r>
              <a:rPr lang="en-US" sz="3400" b="1" dirty="0">
                <a:solidFill>
                  <a:srgbClr val="00B0F0"/>
                </a:solidFill>
              </a:rPr>
              <a:t> </a:t>
            </a:r>
            <a:r>
              <a:rPr lang="en-US" sz="3400" b="1" dirty="0" err="1">
                <a:solidFill>
                  <a:srgbClr val="00B0F0"/>
                </a:solidFill>
              </a:rPr>
              <a:t>መብትና</a:t>
            </a:r>
            <a:r>
              <a:rPr lang="en-US" sz="3400" b="1" dirty="0">
                <a:solidFill>
                  <a:srgbClr val="00B0F0"/>
                </a:solidFill>
              </a:rPr>
              <a:t> </a:t>
            </a:r>
            <a:r>
              <a:rPr lang="en-US" sz="3400" b="1" dirty="0" err="1">
                <a:solidFill>
                  <a:srgbClr val="00B0F0"/>
                </a:solidFill>
              </a:rPr>
              <a:t>ግዴታ</a:t>
            </a:r>
            <a:endParaRPr lang="en-US" sz="3400" dirty="0">
              <a:solidFill>
                <a:srgbClr val="00B0F0"/>
              </a:solidFill>
            </a:endParaRPr>
          </a:p>
          <a:p>
            <a:pPr lvl="0" algn="just">
              <a:lnSpc>
                <a:spcPct val="170000"/>
              </a:lnSpc>
              <a:buNone/>
            </a:pPr>
            <a:r>
              <a:rPr lang="en-US" b="1" dirty="0" err="1">
                <a:solidFill>
                  <a:srgbClr val="00B0F0"/>
                </a:solidFill>
              </a:rPr>
              <a:t>መብት</a:t>
            </a:r>
            <a:r>
              <a:rPr lang="en-US" b="1" dirty="0">
                <a:solidFill>
                  <a:srgbClr val="00B0F0"/>
                </a:solidFill>
              </a:rPr>
              <a:t>፡-</a:t>
            </a:r>
            <a:endParaRPr lang="en-US" dirty="0">
              <a:solidFill>
                <a:srgbClr val="00B0F0"/>
              </a:solidFill>
            </a:endParaRPr>
          </a:p>
          <a:p>
            <a:pPr algn="just">
              <a:lnSpc>
                <a:spcPct val="170000"/>
              </a:lnSpc>
              <a:buNone/>
            </a:pPr>
            <a:r>
              <a:rPr lang="en-US" dirty="0">
                <a:solidFill>
                  <a:srgbClr val="00B0F0"/>
                </a:solidFill>
              </a:rPr>
              <a:t>ሀ/ </a:t>
            </a:r>
            <a:r>
              <a:rPr lang="en-US" dirty="0" err="1"/>
              <a:t>በሰበከው</a:t>
            </a:r>
            <a:r>
              <a:rPr lang="en-US" dirty="0"/>
              <a:t> </a:t>
            </a:r>
            <a:r>
              <a:rPr lang="en-US" dirty="0" err="1"/>
              <a:t>አስተዳደር</a:t>
            </a:r>
            <a:r>
              <a:rPr lang="en-US" dirty="0"/>
              <a:t> </a:t>
            </a:r>
            <a:r>
              <a:rPr lang="en-US" dirty="0" err="1"/>
              <a:t>ውስጥ</a:t>
            </a:r>
            <a:r>
              <a:rPr lang="en-US" dirty="0"/>
              <a:t> </a:t>
            </a:r>
            <a:r>
              <a:rPr lang="en-US" dirty="0" err="1"/>
              <a:t>የሚያገለግሎት</a:t>
            </a:r>
            <a:r>
              <a:rPr lang="en-US" dirty="0"/>
              <a:t> </a:t>
            </a:r>
            <a:r>
              <a:rPr lang="en-US" dirty="0" err="1"/>
              <a:t>ካህናትና</a:t>
            </a:r>
            <a:r>
              <a:rPr lang="en-US" dirty="0"/>
              <a:t> </a:t>
            </a:r>
            <a:r>
              <a:rPr lang="en-US" dirty="0" err="1" smtClean="0"/>
              <a:t>ልዩ</a:t>
            </a:r>
            <a:r>
              <a:rPr lang="en-US" dirty="0" smtClean="0"/>
              <a:t> </a:t>
            </a:r>
            <a:r>
              <a:rPr lang="en-US" dirty="0" err="1" smtClean="0"/>
              <a:t>ልዩ</a:t>
            </a:r>
            <a:r>
              <a:rPr lang="en-US" dirty="0" smtClean="0"/>
              <a:t> </a:t>
            </a:r>
            <a:r>
              <a:rPr lang="en-US" dirty="0" err="1"/>
              <a:t>ሠራተኞች</a:t>
            </a:r>
            <a:r>
              <a:rPr lang="en-US" dirty="0"/>
              <a:t> </a:t>
            </a:r>
            <a:r>
              <a:rPr lang="en-US" dirty="0" err="1"/>
              <a:t>እንደ</a:t>
            </a:r>
            <a:r>
              <a:rPr lang="en-US" dirty="0"/>
              <a:t> </a:t>
            </a:r>
            <a:r>
              <a:rPr lang="en-US" dirty="0" err="1"/>
              <a:t>የሥራቸውና</a:t>
            </a:r>
            <a:r>
              <a:rPr lang="en-US" dirty="0"/>
              <a:t> </a:t>
            </a:r>
            <a:r>
              <a:rPr lang="en-US" dirty="0" err="1"/>
              <a:t>እንደ</a:t>
            </a:r>
            <a:r>
              <a:rPr lang="en-US" dirty="0"/>
              <a:t> </a:t>
            </a:r>
            <a:r>
              <a:rPr lang="en-US" dirty="0" err="1"/>
              <a:t>የሙያቸው</a:t>
            </a:r>
            <a:r>
              <a:rPr lang="en-US" dirty="0"/>
              <a:t> </a:t>
            </a:r>
            <a:r>
              <a:rPr lang="en-US" dirty="0" err="1"/>
              <a:t>በሚሰጡት</a:t>
            </a:r>
            <a:r>
              <a:rPr lang="en-US" dirty="0"/>
              <a:t> </a:t>
            </a:r>
            <a:r>
              <a:rPr lang="en-US" dirty="0" err="1"/>
              <a:t>አልግሎት</a:t>
            </a:r>
            <a:r>
              <a:rPr lang="en-US" dirty="0"/>
              <a:t> </a:t>
            </a:r>
            <a:r>
              <a:rPr lang="en-US" dirty="0" err="1"/>
              <a:t>መጠን</a:t>
            </a:r>
            <a:r>
              <a:rPr lang="en-US" dirty="0"/>
              <a:t> </a:t>
            </a:r>
            <a:r>
              <a:rPr lang="en-US" dirty="0" err="1"/>
              <a:t>ደመወዝ</a:t>
            </a:r>
            <a:r>
              <a:rPr lang="en-US" dirty="0"/>
              <a:t> </a:t>
            </a:r>
            <a:r>
              <a:rPr lang="en-US" dirty="0" err="1"/>
              <a:t>ማግኘት</a:t>
            </a:r>
            <a:r>
              <a:rPr lang="en-US" dirty="0"/>
              <a:t> </a:t>
            </a:r>
            <a:r>
              <a:rPr lang="en-US" dirty="0" err="1"/>
              <a:t>ሕጋዊ</a:t>
            </a:r>
            <a:r>
              <a:rPr lang="en-US" dirty="0"/>
              <a:t> </a:t>
            </a:r>
            <a:r>
              <a:rPr lang="en-US" dirty="0" err="1"/>
              <a:t>መብታቸው</a:t>
            </a:r>
            <a:r>
              <a:rPr lang="en-US" dirty="0"/>
              <a:t> </a:t>
            </a:r>
            <a:r>
              <a:rPr lang="en-US" dirty="0" err="1"/>
              <a:t>ነው</a:t>
            </a:r>
            <a:r>
              <a:rPr lang="en-US" dirty="0"/>
              <a:t>፡፡</a:t>
            </a:r>
          </a:p>
          <a:p>
            <a:pPr algn="just">
              <a:lnSpc>
                <a:spcPct val="170000"/>
              </a:lnSpc>
              <a:buNone/>
            </a:pPr>
            <a:r>
              <a:rPr lang="en-US" dirty="0">
                <a:solidFill>
                  <a:srgbClr val="00B0F0"/>
                </a:solidFill>
              </a:rPr>
              <a:t>ለ/ </a:t>
            </a:r>
            <a:r>
              <a:rPr lang="en-US" dirty="0" err="1"/>
              <a:t>በወር</a:t>
            </a:r>
            <a:r>
              <a:rPr lang="en-US" dirty="0"/>
              <a:t> </a:t>
            </a:r>
            <a:r>
              <a:rPr lang="en-US" dirty="0" err="1"/>
              <a:t>ደመወዝ</a:t>
            </a:r>
            <a:r>
              <a:rPr lang="en-US" dirty="0"/>
              <a:t> </a:t>
            </a:r>
            <a:r>
              <a:rPr lang="en-US" dirty="0" err="1"/>
              <a:t>ለሚከተላቸው</a:t>
            </a:r>
            <a:r>
              <a:rPr lang="en-US" dirty="0"/>
              <a:t> </a:t>
            </a:r>
            <a:r>
              <a:rPr lang="en-US" dirty="0" err="1"/>
              <a:t>የጡረታ</a:t>
            </a:r>
            <a:r>
              <a:rPr lang="en-US" dirty="0"/>
              <a:t> </a:t>
            </a:r>
            <a:r>
              <a:rPr lang="en-US" dirty="0" err="1"/>
              <a:t>ክፍያቸውን</a:t>
            </a:r>
            <a:r>
              <a:rPr lang="en-US" dirty="0"/>
              <a:t> </a:t>
            </a:r>
            <a:r>
              <a:rPr lang="en-US" dirty="0" err="1"/>
              <a:t>ላሟሉ</a:t>
            </a:r>
            <a:r>
              <a:rPr lang="en-US" dirty="0"/>
              <a:t> </a:t>
            </a:r>
            <a:r>
              <a:rPr lang="en-US" dirty="0" err="1"/>
              <a:t>አገልጋይ</a:t>
            </a:r>
            <a:r>
              <a:rPr lang="en-US" dirty="0"/>
              <a:t> </a:t>
            </a:r>
            <a:r>
              <a:rPr lang="en-US" dirty="0" err="1"/>
              <a:t>ካህናትና</a:t>
            </a:r>
            <a:r>
              <a:rPr lang="en-US" dirty="0"/>
              <a:t> </a:t>
            </a:r>
            <a:r>
              <a:rPr lang="en-US" dirty="0" err="1"/>
              <a:t>ልዩ</a:t>
            </a:r>
            <a:r>
              <a:rPr lang="en-US" dirty="0"/>
              <a:t> </a:t>
            </a:r>
            <a:r>
              <a:rPr lang="en-US" dirty="0" err="1"/>
              <a:t>ልዩ</a:t>
            </a:r>
            <a:r>
              <a:rPr lang="en-US" dirty="0"/>
              <a:t> </a:t>
            </a:r>
            <a:r>
              <a:rPr lang="en-US" dirty="0" err="1"/>
              <a:t>የቤተ</a:t>
            </a:r>
            <a:r>
              <a:rPr lang="en-US" dirty="0"/>
              <a:t> </a:t>
            </a:r>
            <a:r>
              <a:rPr lang="en-US" dirty="0" err="1"/>
              <a:t>ክርስቲያን</a:t>
            </a:r>
            <a:r>
              <a:rPr lang="en-US" dirty="0"/>
              <a:t> </a:t>
            </a:r>
            <a:r>
              <a:rPr lang="en-US" dirty="0" err="1"/>
              <a:t>ሠራተኞች</a:t>
            </a:r>
            <a:r>
              <a:rPr lang="en-US" dirty="0"/>
              <a:t> </a:t>
            </a:r>
            <a:r>
              <a:rPr lang="en-US" dirty="0" err="1"/>
              <a:t>ቤተ</a:t>
            </a:r>
            <a:r>
              <a:rPr lang="en-US" dirty="0"/>
              <a:t> </a:t>
            </a:r>
            <a:r>
              <a:rPr lang="en-US" dirty="0" err="1"/>
              <a:t>ክርስቲያኒቱ</a:t>
            </a:r>
            <a:r>
              <a:rPr lang="en-US" dirty="0"/>
              <a:t> </a:t>
            </a:r>
            <a:r>
              <a:rPr lang="en-US" dirty="0" err="1"/>
              <a:t>የምትችለው</a:t>
            </a:r>
            <a:r>
              <a:rPr lang="en-US" dirty="0"/>
              <a:t> </a:t>
            </a:r>
            <a:r>
              <a:rPr lang="en-US" dirty="0" err="1"/>
              <a:t>መጠን</a:t>
            </a:r>
            <a:r>
              <a:rPr lang="en-US" dirty="0"/>
              <a:t> </a:t>
            </a:r>
            <a:r>
              <a:rPr lang="en-US" dirty="0" err="1"/>
              <a:t>የጡረታ</a:t>
            </a:r>
            <a:r>
              <a:rPr lang="en-US" dirty="0"/>
              <a:t> </a:t>
            </a:r>
            <a:r>
              <a:rPr lang="en-US" dirty="0" err="1"/>
              <a:t>አበል</a:t>
            </a:r>
            <a:r>
              <a:rPr lang="en-US" dirty="0"/>
              <a:t> </a:t>
            </a:r>
            <a:r>
              <a:rPr lang="en-US" dirty="0" err="1"/>
              <a:t>የማግኘት</a:t>
            </a:r>
            <a:r>
              <a:rPr lang="en-US" dirty="0"/>
              <a:t> </a:t>
            </a:r>
            <a:r>
              <a:rPr lang="en-US" dirty="0" err="1"/>
              <a:t>መብት</a:t>
            </a:r>
            <a:r>
              <a:rPr lang="en-US" dirty="0"/>
              <a:t> </a:t>
            </a:r>
            <a:r>
              <a:rPr lang="en-US" dirty="0" err="1"/>
              <a:t>አላቸው</a:t>
            </a:r>
            <a:r>
              <a:rPr lang="en-US" dirty="0"/>
              <a:t>፡፡</a:t>
            </a:r>
          </a:p>
          <a:p>
            <a:pPr algn="just">
              <a:lnSpc>
                <a:spcPct val="170000"/>
              </a:lnSpc>
              <a:buNone/>
            </a:pPr>
            <a:r>
              <a:rPr lang="en-US" dirty="0">
                <a:solidFill>
                  <a:srgbClr val="00B0F0"/>
                </a:solidFill>
              </a:rPr>
              <a:t>ሐ/ </a:t>
            </a:r>
            <a:r>
              <a:rPr lang="en-US" dirty="0" err="1"/>
              <a:t>ማናቸውም</a:t>
            </a:r>
            <a:r>
              <a:rPr lang="en-US" dirty="0"/>
              <a:t> </a:t>
            </a:r>
            <a:r>
              <a:rPr lang="en-US" dirty="0" err="1"/>
              <a:t>የቤተ</a:t>
            </a:r>
            <a:r>
              <a:rPr lang="en-US" dirty="0"/>
              <a:t> </a:t>
            </a:r>
            <a:r>
              <a:rPr lang="en-US" dirty="0" err="1"/>
              <a:t>ክርስቲየን</a:t>
            </a:r>
            <a:r>
              <a:rPr lang="en-US" dirty="0"/>
              <a:t> </a:t>
            </a:r>
            <a:r>
              <a:rPr lang="en-US" dirty="0" err="1"/>
              <a:t>አገልጋይ</a:t>
            </a:r>
            <a:r>
              <a:rPr lang="en-US" dirty="0"/>
              <a:t> </a:t>
            </a:r>
            <a:r>
              <a:rPr lang="en-US" dirty="0" err="1"/>
              <a:t>ካህንና</a:t>
            </a:r>
            <a:r>
              <a:rPr lang="en-US" dirty="0"/>
              <a:t> </a:t>
            </a:r>
            <a:r>
              <a:rPr lang="en-US" dirty="0" err="1"/>
              <a:t>ሠራተኛ</a:t>
            </a:r>
            <a:r>
              <a:rPr lang="en-US" dirty="0"/>
              <a:t> </a:t>
            </a:r>
            <a:r>
              <a:rPr lang="en-US" dirty="0" err="1"/>
              <a:t>ሕግ</a:t>
            </a:r>
            <a:r>
              <a:rPr lang="en-US" dirty="0"/>
              <a:t> </a:t>
            </a:r>
            <a:r>
              <a:rPr lang="en-US" dirty="0" err="1"/>
              <a:t>በሚፈቅደው</a:t>
            </a:r>
            <a:r>
              <a:rPr lang="en-US" dirty="0"/>
              <a:t> </a:t>
            </a:r>
            <a:r>
              <a:rPr lang="en-US" dirty="0" err="1"/>
              <a:t>መሠረት</a:t>
            </a:r>
            <a:r>
              <a:rPr lang="en-US" dirty="0"/>
              <a:t> </a:t>
            </a:r>
            <a:r>
              <a:rPr lang="en-US" dirty="0" err="1"/>
              <a:t>የዓመት</a:t>
            </a:r>
            <a:r>
              <a:rPr lang="en-US" dirty="0"/>
              <a:t> </a:t>
            </a:r>
            <a:r>
              <a:rPr lang="en-US" dirty="0" err="1"/>
              <a:t>ፈቃድና</a:t>
            </a:r>
            <a:r>
              <a:rPr lang="en-US" dirty="0"/>
              <a:t> </a:t>
            </a:r>
            <a:r>
              <a:rPr lang="en-US" dirty="0" err="1"/>
              <a:t>የሕመም</a:t>
            </a:r>
            <a:r>
              <a:rPr lang="en-US" dirty="0"/>
              <a:t> </a:t>
            </a:r>
            <a:r>
              <a:rPr lang="en-US" dirty="0" err="1"/>
              <a:t>ፈቃድ</a:t>
            </a:r>
            <a:r>
              <a:rPr lang="en-US" dirty="0"/>
              <a:t> </a:t>
            </a:r>
            <a:r>
              <a:rPr lang="en-US" dirty="0" err="1"/>
              <a:t>ለሴት</a:t>
            </a:r>
            <a:r>
              <a:rPr lang="en-US" dirty="0"/>
              <a:t> </a:t>
            </a:r>
            <a:r>
              <a:rPr lang="en-US" dirty="0" err="1"/>
              <a:t>ሠራተኛም</a:t>
            </a:r>
            <a:r>
              <a:rPr lang="en-US" dirty="0"/>
              <a:t> </a:t>
            </a:r>
            <a:r>
              <a:rPr lang="en-US" dirty="0" err="1"/>
              <a:t>የወሊድ</a:t>
            </a:r>
            <a:r>
              <a:rPr lang="en-US" dirty="0"/>
              <a:t> </a:t>
            </a:r>
            <a:r>
              <a:rPr lang="en-US" dirty="0" err="1"/>
              <a:t>ፈቃድ</a:t>
            </a:r>
            <a:r>
              <a:rPr lang="en-US" dirty="0"/>
              <a:t> </a:t>
            </a:r>
            <a:r>
              <a:rPr lang="en-US" dirty="0" err="1"/>
              <a:t>የማግኘት</a:t>
            </a:r>
            <a:r>
              <a:rPr lang="en-US" dirty="0"/>
              <a:t> </a:t>
            </a:r>
            <a:r>
              <a:rPr lang="en-US" dirty="0" err="1"/>
              <a:t>መብት</a:t>
            </a:r>
            <a:r>
              <a:rPr lang="en-US" dirty="0"/>
              <a:t> </a:t>
            </a:r>
            <a:r>
              <a:rPr lang="en-US" dirty="0" err="1"/>
              <a:t>የተጠበቀ</a:t>
            </a:r>
            <a:r>
              <a:rPr lang="en-US" dirty="0"/>
              <a:t> </a:t>
            </a:r>
            <a:r>
              <a:rPr lang="en-US" dirty="0" err="1"/>
              <a:t>ነው</a:t>
            </a:r>
            <a:r>
              <a:rPr lang="en-US" dirty="0"/>
              <a:t>፡፡</a:t>
            </a:r>
          </a:p>
          <a:p>
            <a:pPr algn="just">
              <a:lnSpc>
                <a:spcPct val="170000"/>
              </a:lnSpc>
              <a:buNone/>
            </a:pPr>
            <a:r>
              <a:rPr lang="en-US" dirty="0">
                <a:solidFill>
                  <a:srgbClr val="00B0F0"/>
                </a:solidFill>
              </a:rPr>
              <a:t>መ/ </a:t>
            </a:r>
            <a:r>
              <a:rPr lang="en-US" dirty="0" err="1"/>
              <a:t>በሙያ</a:t>
            </a:r>
            <a:r>
              <a:rPr lang="en-US" dirty="0"/>
              <a:t>፣ </a:t>
            </a:r>
            <a:r>
              <a:rPr lang="en-US" dirty="0" err="1"/>
              <a:t>በአገልግሎት</a:t>
            </a:r>
            <a:r>
              <a:rPr lang="en-US" dirty="0"/>
              <a:t>፣ </a:t>
            </a:r>
            <a:r>
              <a:rPr lang="en-US" dirty="0" err="1"/>
              <a:t>በሥራ</a:t>
            </a:r>
            <a:r>
              <a:rPr lang="en-US" dirty="0"/>
              <a:t> </a:t>
            </a:r>
            <a:r>
              <a:rPr lang="en-US" dirty="0" err="1"/>
              <a:t>ጥራት፣በታማኝነትና</a:t>
            </a:r>
            <a:r>
              <a:rPr lang="en-US" dirty="0"/>
              <a:t> </a:t>
            </a:r>
            <a:r>
              <a:rPr lang="en-US" dirty="0" err="1"/>
              <a:t>ማበሚያበረክተው</a:t>
            </a:r>
            <a:r>
              <a:rPr lang="en-US" dirty="0"/>
              <a:t> </a:t>
            </a:r>
            <a:r>
              <a:rPr lang="en-US" dirty="0" err="1"/>
              <a:t>የሥራ</a:t>
            </a:r>
            <a:r>
              <a:rPr lang="en-US" dirty="0"/>
              <a:t> </a:t>
            </a:r>
            <a:r>
              <a:rPr lang="en-US" dirty="0" err="1"/>
              <a:t>ውጤት</a:t>
            </a:r>
            <a:r>
              <a:rPr lang="en-US" dirty="0"/>
              <a:t> </a:t>
            </a:r>
            <a:r>
              <a:rPr lang="en-US" dirty="0" err="1"/>
              <a:t>ብቁ</a:t>
            </a:r>
            <a:r>
              <a:rPr lang="en-US" dirty="0"/>
              <a:t> </a:t>
            </a:r>
            <a:r>
              <a:rPr lang="en-US" dirty="0" err="1"/>
              <a:t>ሆኖ</a:t>
            </a:r>
            <a:r>
              <a:rPr lang="en-US" dirty="0"/>
              <a:t> </a:t>
            </a:r>
            <a:r>
              <a:rPr lang="en-US" dirty="0" err="1"/>
              <a:t>ሲገኝ</a:t>
            </a:r>
            <a:r>
              <a:rPr lang="en-US" dirty="0"/>
              <a:t> </a:t>
            </a:r>
            <a:r>
              <a:rPr lang="en-US" dirty="0" err="1"/>
              <a:t>የደረጃና</a:t>
            </a:r>
            <a:r>
              <a:rPr lang="en-US" dirty="0"/>
              <a:t> </a:t>
            </a:r>
            <a:r>
              <a:rPr lang="en-US" dirty="0" err="1"/>
              <a:t>የደመወዝ</a:t>
            </a:r>
            <a:r>
              <a:rPr lang="en-US" dirty="0"/>
              <a:t> </a:t>
            </a:r>
            <a:r>
              <a:rPr lang="en-US" dirty="0" err="1"/>
              <a:t>ዕድገት</a:t>
            </a:r>
            <a:r>
              <a:rPr lang="en-US" dirty="0"/>
              <a:t> </a:t>
            </a:r>
            <a:r>
              <a:rPr lang="en-US" dirty="0" err="1"/>
              <a:t>የማግኘት</a:t>
            </a:r>
            <a:r>
              <a:rPr lang="en-US" dirty="0"/>
              <a:t> </a:t>
            </a:r>
            <a:r>
              <a:rPr lang="en-US" dirty="0" err="1"/>
              <a:t>መብት</a:t>
            </a:r>
            <a:r>
              <a:rPr lang="en-US" dirty="0"/>
              <a:t> </a:t>
            </a:r>
            <a:r>
              <a:rPr lang="en-US" dirty="0" err="1"/>
              <a:t>ይኖረዋል</a:t>
            </a:r>
            <a:r>
              <a:rPr lang="en-US" dirty="0" smtClean="0"/>
              <a:t>፡፡</a:t>
            </a:r>
            <a:endParaRPr lang="en-US" dirty="0"/>
          </a:p>
        </p:txBody>
      </p:sp>
    </p:spTree>
    <p:extLst>
      <p:ext uri="{BB962C8B-B14F-4D97-AF65-F5344CB8AC3E}">
        <p14:creationId xmlns:p14="http://schemas.microsoft.com/office/powerpoint/2010/main" val="266193881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70000" lnSpcReduction="20000"/>
          </a:bodyPr>
          <a:lstStyle/>
          <a:p>
            <a:pPr algn="just">
              <a:lnSpc>
                <a:spcPct val="170000"/>
              </a:lnSpc>
              <a:buNone/>
            </a:pPr>
            <a:r>
              <a:rPr lang="en-US" sz="3400" dirty="0" smtClean="0">
                <a:solidFill>
                  <a:srgbClr val="00B0F0"/>
                </a:solidFill>
              </a:rPr>
              <a:t>ሠ/ </a:t>
            </a:r>
            <a:r>
              <a:rPr lang="en-US" dirty="0" err="1" smtClean="0"/>
              <a:t>ከአጥቢያ</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እስከ</a:t>
            </a:r>
            <a:r>
              <a:rPr lang="en-US" dirty="0" smtClean="0"/>
              <a:t> </a:t>
            </a:r>
            <a:r>
              <a:rPr lang="en-US" dirty="0" err="1" smtClean="0"/>
              <a:t>መንበረ</a:t>
            </a:r>
            <a:r>
              <a:rPr lang="en-US" dirty="0" smtClean="0"/>
              <a:t> </a:t>
            </a:r>
            <a:r>
              <a:rPr lang="en-US" dirty="0" err="1" smtClean="0"/>
              <a:t>ፓትሪያርክ</a:t>
            </a:r>
            <a:r>
              <a:rPr lang="en-US" dirty="0" smtClean="0"/>
              <a:t> </a:t>
            </a:r>
            <a:r>
              <a:rPr lang="en-US" dirty="0" err="1" smtClean="0"/>
              <a:t>ጠቅላይ</a:t>
            </a:r>
            <a:r>
              <a:rPr lang="en-US" dirty="0" smtClean="0"/>
              <a:t> ጽ/</a:t>
            </a:r>
            <a:r>
              <a:rPr lang="en-US" dirty="0" err="1" smtClean="0"/>
              <a:t>ቤት</a:t>
            </a:r>
            <a:r>
              <a:rPr lang="en-US" dirty="0" smtClean="0"/>
              <a:t> </a:t>
            </a:r>
            <a:r>
              <a:rPr lang="en-US" dirty="0" err="1" smtClean="0"/>
              <a:t>ድረስ</a:t>
            </a:r>
            <a:r>
              <a:rPr lang="en-US" dirty="0" smtClean="0"/>
              <a:t> </a:t>
            </a:r>
            <a:r>
              <a:rPr lang="en-US" dirty="0" err="1" smtClean="0"/>
              <a:t>በደመወዝ</a:t>
            </a:r>
            <a:r>
              <a:rPr lang="en-US" dirty="0" smtClean="0"/>
              <a:t> </a:t>
            </a:r>
            <a:r>
              <a:rPr lang="en-US" dirty="0" err="1" smtClean="0"/>
              <a:t>ተቀጥሮ</a:t>
            </a:r>
            <a:r>
              <a:rPr lang="en-US" dirty="0" smtClean="0"/>
              <a:t> </a:t>
            </a:r>
            <a:r>
              <a:rPr lang="en-US" dirty="0" err="1" smtClean="0"/>
              <a:t>የሚያገለግል</a:t>
            </a:r>
            <a:r>
              <a:rPr lang="en-US" dirty="0" smtClean="0"/>
              <a:t> </a:t>
            </a:r>
            <a:r>
              <a:rPr lang="en-US" dirty="0" err="1" smtClean="0"/>
              <a:t>ሁሉ</a:t>
            </a:r>
            <a:r>
              <a:rPr lang="en-US" dirty="0" smtClean="0"/>
              <a:t> </a:t>
            </a:r>
            <a:r>
              <a:rPr lang="en-US" dirty="0" err="1" smtClean="0"/>
              <a:t>በዕድሜ</a:t>
            </a:r>
            <a:r>
              <a:rPr lang="en-US" dirty="0" smtClean="0"/>
              <a:t> </a:t>
            </a:r>
            <a:r>
              <a:rPr lang="en-US" dirty="0" err="1" smtClean="0"/>
              <a:t>ጸጋ</a:t>
            </a:r>
            <a:r>
              <a:rPr lang="en-US" dirty="0" smtClean="0"/>
              <a:t> </a:t>
            </a:r>
            <a:r>
              <a:rPr lang="en-US" dirty="0" err="1" smtClean="0"/>
              <a:t>ከሥራው</a:t>
            </a:r>
            <a:r>
              <a:rPr lang="en-US" dirty="0" smtClean="0"/>
              <a:t> </a:t>
            </a:r>
            <a:r>
              <a:rPr lang="en-US" dirty="0" err="1" smtClean="0"/>
              <a:t>በጡረታ</a:t>
            </a:r>
            <a:r>
              <a:rPr lang="en-US" dirty="0" smtClean="0"/>
              <a:t> </a:t>
            </a:r>
            <a:r>
              <a:rPr lang="en-US" dirty="0" err="1" smtClean="0"/>
              <a:t>የሚገለለው</a:t>
            </a:r>
            <a:r>
              <a:rPr lang="en-US" dirty="0" smtClean="0"/>
              <a:t> </a:t>
            </a:r>
            <a:r>
              <a:rPr lang="en-US" dirty="0" err="1" smtClean="0"/>
              <a:t>የዕድሜው</a:t>
            </a:r>
            <a:r>
              <a:rPr lang="en-US" dirty="0" smtClean="0"/>
              <a:t> </a:t>
            </a:r>
            <a:r>
              <a:rPr lang="en-US" dirty="0" err="1" smtClean="0"/>
              <a:t>ገደብ</a:t>
            </a:r>
            <a:r>
              <a:rPr lang="en-US" dirty="0" smtClean="0"/>
              <a:t> 60 </a:t>
            </a:r>
            <a:r>
              <a:rPr lang="en-US" dirty="0" err="1" smtClean="0"/>
              <a:t>ዓመት</a:t>
            </a:r>
            <a:r>
              <a:rPr lang="en-US" dirty="0" smtClean="0"/>
              <a:t> /</a:t>
            </a:r>
            <a:r>
              <a:rPr lang="en-US" dirty="0" err="1" smtClean="0"/>
              <a:t>ስድሳ</a:t>
            </a:r>
            <a:r>
              <a:rPr lang="en-US" dirty="0" smtClean="0"/>
              <a:t> </a:t>
            </a:r>
            <a:r>
              <a:rPr lang="en-US" dirty="0" err="1" smtClean="0"/>
              <a:t>ዓመት</a:t>
            </a:r>
            <a:r>
              <a:rPr lang="en-US" dirty="0" smtClean="0"/>
              <a:t> / </a:t>
            </a:r>
            <a:r>
              <a:rPr lang="en-US" dirty="0" err="1" smtClean="0"/>
              <a:t>ሲመላው</a:t>
            </a:r>
            <a:r>
              <a:rPr lang="en-US" dirty="0" smtClean="0"/>
              <a:t> </a:t>
            </a:r>
            <a:r>
              <a:rPr lang="en-US" dirty="0" err="1" smtClean="0"/>
              <a:t>ለነው</a:t>
            </a:r>
            <a:r>
              <a:rPr lang="en-US" dirty="0" smtClean="0"/>
              <a:t> </a:t>
            </a:r>
            <a:r>
              <a:rPr lang="en-US" dirty="0" err="1" smtClean="0"/>
              <a:t>ነገር</a:t>
            </a:r>
            <a:r>
              <a:rPr lang="en-US" dirty="0" smtClean="0"/>
              <a:t> </a:t>
            </a:r>
            <a:r>
              <a:rPr lang="en-US" dirty="0" err="1" smtClean="0"/>
              <a:t>ግን</a:t>
            </a:r>
            <a:r>
              <a:rPr lang="en-US" dirty="0" smtClean="0"/>
              <a:t> </a:t>
            </a:r>
            <a:r>
              <a:rPr lang="en-US" dirty="0" err="1" smtClean="0"/>
              <a:t>ለሥራው</a:t>
            </a:r>
            <a:r>
              <a:rPr lang="en-US" dirty="0" smtClean="0"/>
              <a:t> </a:t>
            </a:r>
            <a:r>
              <a:rPr lang="en-US" dirty="0" err="1" smtClean="0"/>
              <a:t>ጠቃሚ</a:t>
            </a:r>
            <a:r>
              <a:rPr lang="en-US" dirty="0" smtClean="0"/>
              <a:t> </a:t>
            </a:r>
            <a:r>
              <a:rPr lang="en-US" dirty="0" err="1" smtClean="0"/>
              <a:t>ሆኖ</a:t>
            </a:r>
            <a:r>
              <a:rPr lang="en-US" dirty="0" smtClean="0"/>
              <a:t> </a:t>
            </a:r>
            <a:r>
              <a:rPr lang="en-US" dirty="0" err="1" smtClean="0"/>
              <a:t>ሲገኝ</a:t>
            </a:r>
            <a:r>
              <a:rPr lang="en-US" dirty="0" smtClean="0"/>
              <a:t> </a:t>
            </a:r>
            <a:r>
              <a:rPr lang="en-US" dirty="0" err="1" smtClean="0"/>
              <a:t>በቅርብ</a:t>
            </a:r>
            <a:r>
              <a:rPr lang="en-US" dirty="0" smtClean="0"/>
              <a:t> </a:t>
            </a:r>
            <a:r>
              <a:rPr lang="en-US" dirty="0" err="1" smtClean="0"/>
              <a:t>ሓላፊው</a:t>
            </a:r>
            <a:r>
              <a:rPr lang="en-US" dirty="0" smtClean="0"/>
              <a:t> </a:t>
            </a:r>
            <a:r>
              <a:rPr lang="en-US" dirty="0" err="1" smtClean="0"/>
              <a:t>አስተያየት</a:t>
            </a:r>
            <a:r>
              <a:rPr lang="en-US" dirty="0" smtClean="0"/>
              <a:t> </a:t>
            </a:r>
            <a:r>
              <a:rPr lang="en-US" dirty="0" err="1" smtClean="0"/>
              <a:t>በጡረታ</a:t>
            </a:r>
            <a:r>
              <a:rPr lang="en-US" dirty="0" smtClean="0"/>
              <a:t> </a:t>
            </a:r>
            <a:r>
              <a:rPr lang="en-US" dirty="0" err="1" smtClean="0"/>
              <a:t>ኮሚታ</a:t>
            </a:r>
            <a:r>
              <a:rPr lang="en-US" dirty="0" smtClean="0"/>
              <a:t> </a:t>
            </a:r>
            <a:r>
              <a:rPr lang="en-US" dirty="0" err="1" smtClean="0"/>
              <a:t>ተጣርቶ</a:t>
            </a:r>
            <a:r>
              <a:rPr lang="en-US" dirty="0" smtClean="0"/>
              <a:t> </a:t>
            </a:r>
            <a:r>
              <a:rPr lang="en-US" dirty="0" err="1" smtClean="0"/>
              <a:t>ለአስተዳደር</a:t>
            </a:r>
            <a:r>
              <a:rPr lang="en-US" dirty="0" smtClean="0"/>
              <a:t> </a:t>
            </a:r>
            <a:r>
              <a:rPr lang="en-US" dirty="0" err="1" smtClean="0"/>
              <a:t>ጉባኤ</a:t>
            </a:r>
            <a:r>
              <a:rPr lang="en-US" dirty="0" smtClean="0"/>
              <a:t> </a:t>
            </a:r>
            <a:r>
              <a:rPr lang="en-US" dirty="0" err="1" smtClean="0"/>
              <a:t>ቀርቦሊወሰንለት</a:t>
            </a:r>
            <a:r>
              <a:rPr lang="en-US" dirty="0" smtClean="0"/>
              <a:t> </a:t>
            </a:r>
            <a:r>
              <a:rPr lang="en-US" dirty="0" err="1" smtClean="0"/>
              <a:t>የጡረታ</a:t>
            </a:r>
            <a:r>
              <a:rPr lang="en-US" dirty="0" smtClean="0"/>
              <a:t> </a:t>
            </a:r>
            <a:r>
              <a:rPr lang="en-US" dirty="0" err="1" smtClean="0"/>
              <a:t>ጊዜ</a:t>
            </a:r>
            <a:r>
              <a:rPr lang="en-US" dirty="0" smtClean="0"/>
              <a:t> </a:t>
            </a:r>
            <a:r>
              <a:rPr lang="en-US" dirty="0" err="1" smtClean="0"/>
              <a:t>ሊራዘምለት</a:t>
            </a:r>
            <a:r>
              <a:rPr lang="en-US" dirty="0" smtClean="0"/>
              <a:t> </a:t>
            </a:r>
            <a:r>
              <a:rPr lang="en-US" dirty="0" err="1" smtClean="0"/>
              <a:t>ይችላል</a:t>
            </a:r>
            <a:r>
              <a:rPr lang="en-US" dirty="0" smtClean="0"/>
              <a:t>፡፡</a:t>
            </a:r>
          </a:p>
          <a:p>
            <a:pPr algn="just">
              <a:lnSpc>
                <a:spcPct val="170000"/>
              </a:lnSpc>
              <a:buNone/>
            </a:pPr>
            <a:r>
              <a:rPr lang="en-US" sz="3400" dirty="0" smtClean="0">
                <a:solidFill>
                  <a:srgbClr val="00B0F0"/>
                </a:solidFill>
              </a:rPr>
              <a:t>ረ/ </a:t>
            </a:r>
            <a:r>
              <a:rPr lang="en-US" dirty="0" err="1" smtClean="0"/>
              <a:t>የጡረታን</a:t>
            </a:r>
            <a:r>
              <a:rPr lang="en-US" dirty="0" smtClean="0"/>
              <a:t> </a:t>
            </a:r>
            <a:r>
              <a:rPr lang="en-US" dirty="0" err="1" smtClean="0"/>
              <a:t>ጊዜ</a:t>
            </a:r>
            <a:r>
              <a:rPr lang="en-US" dirty="0" smtClean="0"/>
              <a:t> </a:t>
            </a:r>
            <a:r>
              <a:rPr lang="en-US" dirty="0" err="1" smtClean="0"/>
              <a:t>ለማራዘም</a:t>
            </a:r>
            <a:r>
              <a:rPr lang="en-US" dirty="0" smtClean="0"/>
              <a:t> </a:t>
            </a:r>
            <a:r>
              <a:rPr lang="en-US" dirty="0" err="1" smtClean="0"/>
              <a:t>ከዚህ</a:t>
            </a:r>
            <a:r>
              <a:rPr lang="en-US" dirty="0" smtClean="0"/>
              <a:t> </a:t>
            </a:r>
            <a:r>
              <a:rPr lang="en-US" dirty="0" err="1" smtClean="0"/>
              <a:t>በላይ</a:t>
            </a:r>
            <a:r>
              <a:rPr lang="en-US" dirty="0" smtClean="0"/>
              <a:t> </a:t>
            </a:r>
            <a:r>
              <a:rPr lang="en-US" dirty="0" err="1" smtClean="0"/>
              <a:t>ከተደነገገው</a:t>
            </a:r>
            <a:r>
              <a:rPr lang="en-US" dirty="0" smtClean="0"/>
              <a:t> </a:t>
            </a:r>
            <a:r>
              <a:rPr lang="en-US" dirty="0" err="1" smtClean="0"/>
              <a:t>ውጭ</a:t>
            </a:r>
            <a:r>
              <a:rPr lang="en-US" dirty="0" smtClean="0"/>
              <a:t> </a:t>
            </a:r>
            <a:r>
              <a:rPr lang="en-US" dirty="0" err="1" smtClean="0"/>
              <a:t>ሲፈፀም</a:t>
            </a:r>
            <a:r>
              <a:rPr lang="en-US" dirty="0" smtClean="0"/>
              <a:t> </a:t>
            </a:r>
            <a:r>
              <a:rPr lang="en-US" dirty="0" err="1" smtClean="0"/>
              <a:t>ሕጋዊነት</a:t>
            </a:r>
            <a:r>
              <a:rPr lang="en-US" dirty="0" smtClean="0"/>
              <a:t> </a:t>
            </a:r>
            <a:r>
              <a:rPr lang="en-US" dirty="0" err="1" smtClean="0"/>
              <a:t>አይኖረውም</a:t>
            </a:r>
            <a:r>
              <a:rPr lang="en-US" dirty="0" smtClean="0"/>
              <a:t>፡፡</a:t>
            </a:r>
          </a:p>
          <a:p>
            <a:pPr algn="just">
              <a:lnSpc>
                <a:spcPct val="170000"/>
              </a:lnSpc>
              <a:buNone/>
            </a:pPr>
            <a:r>
              <a:rPr lang="en-US" sz="3400" dirty="0" smtClean="0">
                <a:solidFill>
                  <a:srgbClr val="00B0F0"/>
                </a:solidFill>
              </a:rPr>
              <a:t>ሰ/ </a:t>
            </a:r>
            <a:r>
              <a:rPr lang="en-US" dirty="0" err="1" smtClean="0"/>
              <a:t>ይህ</a:t>
            </a:r>
            <a:r>
              <a:rPr lang="en-US" dirty="0" smtClean="0"/>
              <a:t> </a:t>
            </a:r>
            <a:r>
              <a:rPr lang="en-US" dirty="0" err="1" smtClean="0"/>
              <a:t>የጡረታ</a:t>
            </a:r>
            <a:r>
              <a:rPr lang="en-US" dirty="0" smtClean="0"/>
              <a:t> </a:t>
            </a:r>
            <a:r>
              <a:rPr lang="en-US" dirty="0" err="1" smtClean="0"/>
              <a:t>መብት</a:t>
            </a:r>
            <a:r>
              <a:rPr lang="en-US" dirty="0" smtClean="0"/>
              <a:t> </a:t>
            </a:r>
            <a:r>
              <a:rPr lang="en-US" dirty="0" err="1" smtClean="0"/>
              <a:t>በጊዜያዊነት</a:t>
            </a:r>
            <a:r>
              <a:rPr lang="en-US" dirty="0" smtClean="0"/>
              <a:t> /</a:t>
            </a:r>
            <a:r>
              <a:rPr lang="en-US" dirty="0" err="1" smtClean="0"/>
              <a:t>በኮንትራት</a:t>
            </a:r>
            <a:r>
              <a:rPr lang="en-US" dirty="0" smtClean="0"/>
              <a:t>/ </a:t>
            </a:r>
            <a:r>
              <a:rPr lang="en-US" dirty="0" err="1" smtClean="0"/>
              <a:t>በአበልና</a:t>
            </a:r>
            <a:r>
              <a:rPr lang="en-US" dirty="0" smtClean="0"/>
              <a:t> </a:t>
            </a:r>
            <a:r>
              <a:rPr lang="en-US" dirty="0" err="1" smtClean="0"/>
              <a:t>በደመወዝ</a:t>
            </a:r>
            <a:r>
              <a:rPr lang="en-US" dirty="0" smtClean="0"/>
              <a:t> </a:t>
            </a:r>
            <a:r>
              <a:rPr lang="en-US" dirty="0" err="1" smtClean="0"/>
              <a:t>መልክ</a:t>
            </a:r>
            <a:r>
              <a:rPr lang="en-US" dirty="0" smtClean="0"/>
              <a:t> </a:t>
            </a:r>
            <a:r>
              <a:rPr lang="en-US" dirty="0" err="1" smtClean="0"/>
              <a:t>በሚከፈል</a:t>
            </a:r>
            <a:r>
              <a:rPr lang="en-US" dirty="0" smtClean="0"/>
              <a:t> </a:t>
            </a:r>
            <a:r>
              <a:rPr lang="en-US" dirty="0" err="1" smtClean="0"/>
              <a:t>ተመድበው</a:t>
            </a:r>
            <a:r>
              <a:rPr lang="en-US" dirty="0" smtClean="0"/>
              <a:t> </a:t>
            </a:r>
            <a:r>
              <a:rPr lang="en-US" dirty="0" err="1" smtClean="0"/>
              <a:t>የሚያገለሉትን</a:t>
            </a:r>
            <a:r>
              <a:rPr lang="en-US" dirty="0" smtClean="0"/>
              <a:t> </a:t>
            </a:r>
            <a:r>
              <a:rPr lang="en-US" dirty="0" err="1" smtClean="0"/>
              <a:t>አይመለከትም</a:t>
            </a:r>
            <a:r>
              <a:rPr lang="en-US" dirty="0" smtClean="0"/>
              <a:t>፡፡</a:t>
            </a:r>
          </a:p>
          <a:p>
            <a:pPr algn="just">
              <a:lnSpc>
                <a:spcPct val="170000"/>
              </a:lnSpc>
              <a:buNone/>
            </a:pPr>
            <a:r>
              <a:rPr lang="en-US" sz="3400" dirty="0" smtClean="0">
                <a:solidFill>
                  <a:srgbClr val="00B0F0"/>
                </a:solidFill>
              </a:rPr>
              <a:t>ሸ/ </a:t>
            </a:r>
            <a:r>
              <a:rPr lang="en-US" dirty="0" err="1" smtClean="0"/>
              <a:t>ከአጥቢያ</a:t>
            </a:r>
            <a:r>
              <a:rPr lang="en-US" dirty="0" smtClean="0"/>
              <a:t> </a:t>
            </a:r>
            <a:r>
              <a:rPr lang="en-US" dirty="0" err="1" smtClean="0"/>
              <a:t>ቤተክርስቲያን</a:t>
            </a:r>
            <a:r>
              <a:rPr lang="en-US" dirty="0" smtClean="0"/>
              <a:t> </a:t>
            </a:r>
            <a:r>
              <a:rPr lang="en-US" dirty="0" err="1" smtClean="0"/>
              <a:t>እስከ</a:t>
            </a:r>
            <a:r>
              <a:rPr lang="en-US" dirty="0" smtClean="0"/>
              <a:t> </a:t>
            </a:r>
            <a:r>
              <a:rPr lang="en-US" dirty="0" err="1" smtClean="0"/>
              <a:t>መንበረ</a:t>
            </a:r>
            <a:r>
              <a:rPr lang="en-US" dirty="0" smtClean="0"/>
              <a:t> </a:t>
            </a:r>
            <a:r>
              <a:rPr lang="en-US" dirty="0" err="1" smtClean="0"/>
              <a:t>ፓትሪያርክ</a:t>
            </a:r>
            <a:r>
              <a:rPr lang="en-US" dirty="0" smtClean="0"/>
              <a:t> </a:t>
            </a:r>
            <a:r>
              <a:rPr lang="en-US" dirty="0" err="1" smtClean="0"/>
              <a:t>ድረስ</a:t>
            </a:r>
            <a:r>
              <a:rPr lang="en-US" dirty="0" smtClean="0"/>
              <a:t> </a:t>
            </a:r>
            <a:r>
              <a:rPr lang="en-US" dirty="0" err="1" smtClean="0"/>
              <a:t>ባሉት</a:t>
            </a:r>
            <a:r>
              <a:rPr lang="en-US" dirty="0" smtClean="0"/>
              <a:t> </a:t>
            </a:r>
            <a:r>
              <a:rPr lang="en-US" dirty="0" err="1" smtClean="0"/>
              <a:t>መሥሪያ</a:t>
            </a:r>
            <a:r>
              <a:rPr lang="en-US" dirty="0" smtClean="0"/>
              <a:t> </a:t>
            </a:r>
            <a:r>
              <a:rPr lang="en-US" dirty="0" err="1" smtClean="0"/>
              <a:t>ቤቶች</a:t>
            </a:r>
            <a:r>
              <a:rPr lang="en-US" dirty="0" smtClean="0"/>
              <a:t> </a:t>
            </a:r>
            <a:r>
              <a:rPr lang="en-US" dirty="0" err="1" smtClean="0"/>
              <a:t>ተቀጥሬ</a:t>
            </a:r>
            <a:r>
              <a:rPr lang="en-US" dirty="0" smtClean="0"/>
              <a:t> </a:t>
            </a:r>
            <a:r>
              <a:rPr lang="en-US" dirty="0" err="1" smtClean="0"/>
              <a:t>ሲያገለግል</a:t>
            </a:r>
            <a:r>
              <a:rPr lang="en-US" dirty="0" smtClean="0"/>
              <a:t> </a:t>
            </a:r>
            <a:r>
              <a:rPr lang="en-US" dirty="0" err="1" smtClean="0"/>
              <a:t>የኖረው</a:t>
            </a:r>
            <a:r>
              <a:rPr lang="en-US" dirty="0" smtClean="0"/>
              <a:t> </a:t>
            </a:r>
            <a:r>
              <a:rPr lang="en-US" dirty="0" err="1" smtClean="0"/>
              <a:t>ሠሪተኛ</a:t>
            </a:r>
            <a:r>
              <a:rPr lang="en-US" dirty="0" smtClean="0"/>
              <a:t> </a:t>
            </a:r>
            <a:r>
              <a:rPr lang="en-US" dirty="0" err="1" smtClean="0"/>
              <a:t>በሥራው</a:t>
            </a:r>
            <a:r>
              <a:rPr lang="en-US" dirty="0" smtClean="0"/>
              <a:t> </a:t>
            </a:r>
            <a:r>
              <a:rPr lang="en-US" dirty="0" err="1" smtClean="0"/>
              <a:t>ላይ</a:t>
            </a:r>
            <a:r>
              <a:rPr lang="en-US" dirty="0" smtClean="0"/>
              <a:t> </a:t>
            </a:r>
            <a:r>
              <a:rPr lang="en-US" dirty="0" err="1" smtClean="0"/>
              <a:t>እንዳለ</a:t>
            </a:r>
            <a:r>
              <a:rPr lang="en-US" dirty="0" smtClean="0"/>
              <a:t> </a:t>
            </a:r>
            <a:r>
              <a:rPr lang="en-US" dirty="0" err="1" smtClean="0"/>
              <a:t>ወይም</a:t>
            </a:r>
            <a:r>
              <a:rPr lang="en-US" dirty="0" smtClean="0"/>
              <a:t> </a:t>
            </a:r>
            <a:r>
              <a:rPr lang="en-US" dirty="0" err="1" smtClean="0"/>
              <a:t>በጡረታ</a:t>
            </a:r>
            <a:r>
              <a:rPr lang="en-US" dirty="0" smtClean="0"/>
              <a:t> </a:t>
            </a:r>
            <a:r>
              <a:rPr lang="en-US" dirty="0" err="1" smtClean="0"/>
              <a:t>ከተገለለ</a:t>
            </a:r>
            <a:r>
              <a:rPr lang="en-US" dirty="0" smtClean="0"/>
              <a:t> </a:t>
            </a:r>
            <a:r>
              <a:rPr lang="en-US" dirty="0" err="1" smtClean="0"/>
              <a:t>በኋላ</a:t>
            </a:r>
            <a:r>
              <a:rPr lang="en-US" dirty="0" smtClean="0"/>
              <a:t> </a:t>
            </a:r>
            <a:r>
              <a:rPr lang="en-US" dirty="0" err="1" smtClean="0"/>
              <a:t>ከዚህ</a:t>
            </a:r>
            <a:r>
              <a:rPr lang="en-US" dirty="0" smtClean="0"/>
              <a:t> </a:t>
            </a:r>
            <a:r>
              <a:rPr lang="en-US" dirty="0" err="1" smtClean="0"/>
              <a:t>ዓለም</a:t>
            </a:r>
            <a:r>
              <a:rPr lang="en-US" dirty="0" smtClean="0"/>
              <a:t> </a:t>
            </a:r>
            <a:r>
              <a:rPr lang="en-US" dirty="0" err="1" smtClean="0"/>
              <a:t>በሞት</a:t>
            </a:r>
            <a:r>
              <a:rPr lang="en-US" dirty="0" smtClean="0"/>
              <a:t> </a:t>
            </a:r>
            <a:r>
              <a:rPr lang="en-US" dirty="0" err="1" smtClean="0"/>
              <a:t>ሲለይ</a:t>
            </a:r>
            <a:r>
              <a:rPr lang="en-US" dirty="0" smtClean="0"/>
              <a:t> </a:t>
            </a:r>
            <a:r>
              <a:rPr lang="en-US" dirty="0" err="1" smtClean="0"/>
              <a:t>የጡረታ</a:t>
            </a:r>
            <a:r>
              <a:rPr lang="en-US" dirty="0" smtClean="0"/>
              <a:t> </a:t>
            </a:r>
            <a:r>
              <a:rPr lang="en-US" dirty="0" err="1" smtClean="0"/>
              <a:t>መብቱ</a:t>
            </a:r>
            <a:r>
              <a:rPr lang="en-US" dirty="0" smtClean="0"/>
              <a:t> </a:t>
            </a:r>
            <a:r>
              <a:rPr lang="en-US" dirty="0" err="1" smtClean="0"/>
              <a:t>ሕግ</a:t>
            </a:r>
            <a:r>
              <a:rPr lang="en-US" dirty="0" smtClean="0"/>
              <a:t> </a:t>
            </a:r>
            <a:r>
              <a:rPr lang="en-US" dirty="0" err="1" smtClean="0"/>
              <a:t>ለሚፈቅድላቸው</a:t>
            </a:r>
            <a:r>
              <a:rPr lang="en-US" dirty="0" smtClean="0"/>
              <a:t> </a:t>
            </a:r>
            <a:r>
              <a:rPr lang="en-US" dirty="0" err="1" smtClean="0"/>
              <a:t>ቤተሰቦቹ</a:t>
            </a:r>
            <a:r>
              <a:rPr lang="en-US" dirty="0" smtClean="0"/>
              <a:t> </a:t>
            </a:r>
            <a:r>
              <a:rPr lang="en-US" dirty="0" err="1" smtClean="0"/>
              <a:t>ይተላለፋል</a:t>
            </a:r>
            <a:r>
              <a:rPr lang="en-US" dirty="0" smtClean="0"/>
              <a:t>፡፡</a:t>
            </a:r>
            <a:endParaRPr lang="en-US" dirty="0"/>
          </a:p>
        </p:txBody>
      </p:sp>
    </p:spTree>
    <p:extLst>
      <p:ext uri="{BB962C8B-B14F-4D97-AF65-F5344CB8AC3E}">
        <p14:creationId xmlns:p14="http://schemas.microsoft.com/office/powerpoint/2010/main" val="24093115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839200" cy="6858000"/>
          </a:xfrm>
        </p:spPr>
        <p:txBody>
          <a:bodyPr>
            <a:normAutofit fontScale="62500" lnSpcReduction="20000"/>
          </a:bodyPr>
          <a:lstStyle/>
          <a:p>
            <a:pPr lvl="0" algn="just">
              <a:lnSpc>
                <a:spcPct val="170000"/>
              </a:lnSpc>
              <a:buNone/>
            </a:pPr>
            <a:r>
              <a:rPr lang="en-US" sz="3800" b="1" dirty="0" err="1" smtClean="0">
                <a:solidFill>
                  <a:srgbClr val="00B0F0"/>
                </a:solidFill>
              </a:rPr>
              <a:t>ግዴታ</a:t>
            </a:r>
            <a:r>
              <a:rPr lang="en-US" sz="3800" b="1" dirty="0" smtClean="0">
                <a:solidFill>
                  <a:srgbClr val="00B0F0"/>
                </a:solidFill>
              </a:rPr>
              <a:t>፡-</a:t>
            </a:r>
            <a:endParaRPr lang="en-US" sz="3800" dirty="0" smtClean="0">
              <a:solidFill>
                <a:srgbClr val="00B0F0"/>
              </a:solidFill>
            </a:endParaRPr>
          </a:p>
          <a:p>
            <a:pPr algn="just">
              <a:lnSpc>
                <a:spcPct val="170000"/>
              </a:lnSpc>
              <a:buNone/>
            </a:pPr>
            <a:r>
              <a:rPr lang="en-US" sz="3300" dirty="0" smtClean="0">
                <a:solidFill>
                  <a:srgbClr val="00B0F0"/>
                </a:solidFill>
              </a:rPr>
              <a:t>ሀ/ </a:t>
            </a:r>
            <a:r>
              <a:rPr lang="en-US" dirty="0" err="1" smtClean="0"/>
              <a:t>ካህናትና</a:t>
            </a:r>
            <a:r>
              <a:rPr lang="en-US" dirty="0" smtClean="0"/>
              <a:t> </a:t>
            </a:r>
            <a:r>
              <a:rPr lang="en-US" dirty="0" err="1" smtClean="0"/>
              <a:t>የቤተ</a:t>
            </a:r>
            <a:r>
              <a:rPr lang="en-US" dirty="0" smtClean="0"/>
              <a:t> </a:t>
            </a:r>
            <a:r>
              <a:rPr lang="en-US" dirty="0" err="1" smtClean="0"/>
              <a:t>ክርስቲያን</a:t>
            </a:r>
            <a:r>
              <a:rPr lang="en-US" dirty="0" smtClean="0"/>
              <a:t> </a:t>
            </a:r>
            <a:r>
              <a:rPr lang="en-US" dirty="0" err="1" smtClean="0"/>
              <a:t>አልጋይ</a:t>
            </a:r>
            <a:r>
              <a:rPr lang="en-US" dirty="0" smtClean="0"/>
              <a:t> </a:t>
            </a:r>
            <a:r>
              <a:rPr lang="en-US" dirty="0" err="1" smtClean="0"/>
              <a:t>ሠራተኞች</a:t>
            </a:r>
            <a:r>
              <a:rPr lang="en-US" dirty="0" smtClean="0"/>
              <a:t> </a:t>
            </a:r>
            <a:r>
              <a:rPr lang="en-US" dirty="0" err="1" smtClean="0"/>
              <a:t>ለተቀጠሩበት</a:t>
            </a:r>
            <a:r>
              <a:rPr lang="en-US" dirty="0" smtClean="0"/>
              <a:t> </a:t>
            </a:r>
            <a:r>
              <a:rPr lang="en-US" dirty="0" err="1" smtClean="0"/>
              <a:t>ሥራ</a:t>
            </a:r>
            <a:r>
              <a:rPr lang="en-US" dirty="0" smtClean="0"/>
              <a:t> </a:t>
            </a:r>
            <a:r>
              <a:rPr lang="en-US" dirty="0" err="1" smtClean="0"/>
              <a:t>በሙሉ</a:t>
            </a:r>
            <a:r>
              <a:rPr lang="en-US" dirty="0" smtClean="0"/>
              <a:t> </a:t>
            </a:r>
            <a:r>
              <a:rPr lang="en-US" dirty="0" err="1" smtClean="0"/>
              <a:t>ኀይልና</a:t>
            </a:r>
            <a:r>
              <a:rPr lang="en-US" dirty="0" smtClean="0"/>
              <a:t> </a:t>
            </a:r>
            <a:r>
              <a:rPr lang="en-US" dirty="0" err="1" smtClean="0"/>
              <a:t>ችሎታ</a:t>
            </a:r>
            <a:r>
              <a:rPr lang="en-US" dirty="0" smtClean="0"/>
              <a:t> </a:t>
            </a:r>
            <a:r>
              <a:rPr lang="en-US" dirty="0" err="1" smtClean="0"/>
              <a:t>መሥራት</a:t>
            </a:r>
            <a:r>
              <a:rPr lang="en-US" dirty="0" smtClean="0"/>
              <a:t> </a:t>
            </a:r>
            <a:r>
              <a:rPr lang="en-US" dirty="0" err="1" smtClean="0"/>
              <a:t>ይኖርባቸዋል</a:t>
            </a:r>
            <a:r>
              <a:rPr lang="en-US" dirty="0" smtClean="0"/>
              <a:t>፡፡</a:t>
            </a:r>
          </a:p>
          <a:p>
            <a:pPr algn="just">
              <a:lnSpc>
                <a:spcPct val="170000"/>
              </a:lnSpc>
              <a:buNone/>
            </a:pPr>
            <a:r>
              <a:rPr lang="en-US" sz="3300" dirty="0" smtClean="0">
                <a:solidFill>
                  <a:srgbClr val="00B0F0"/>
                </a:solidFill>
              </a:rPr>
              <a:t>ለ/ </a:t>
            </a:r>
            <a:r>
              <a:rPr lang="en-US" dirty="0" err="1" smtClean="0"/>
              <a:t>ከአጥቢያ</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እስከ</a:t>
            </a:r>
            <a:r>
              <a:rPr lang="en-US" dirty="0" smtClean="0"/>
              <a:t> </a:t>
            </a:r>
            <a:r>
              <a:rPr lang="en-US" dirty="0" err="1" smtClean="0"/>
              <a:t>መንበረ</a:t>
            </a:r>
            <a:r>
              <a:rPr lang="en-US" dirty="0" smtClean="0"/>
              <a:t> </a:t>
            </a:r>
            <a:r>
              <a:rPr lang="en-US" dirty="0" err="1" smtClean="0"/>
              <a:t>ፓትርያርክ</a:t>
            </a:r>
            <a:r>
              <a:rPr lang="en-US" dirty="0" smtClean="0"/>
              <a:t> </a:t>
            </a:r>
            <a:r>
              <a:rPr lang="en-US" dirty="0" err="1" smtClean="0"/>
              <a:t>ድረስ</a:t>
            </a:r>
            <a:r>
              <a:rPr lang="en-US" dirty="0" smtClean="0"/>
              <a:t> </a:t>
            </a:r>
            <a:r>
              <a:rPr lang="en-US" dirty="0" err="1" smtClean="0"/>
              <a:t>ያሉት</a:t>
            </a:r>
            <a:r>
              <a:rPr lang="en-US" dirty="0" smtClean="0"/>
              <a:t> </a:t>
            </a:r>
            <a:r>
              <a:rPr lang="en-US" dirty="0" err="1" smtClean="0"/>
              <a:t>ማናቸውም</a:t>
            </a:r>
            <a:r>
              <a:rPr lang="en-US" dirty="0" smtClean="0"/>
              <a:t> </a:t>
            </a:r>
            <a:r>
              <a:rPr lang="en-US" dirty="0" err="1" smtClean="0"/>
              <a:t>የቤተ</a:t>
            </a:r>
            <a:r>
              <a:rPr lang="en-US" dirty="0" smtClean="0"/>
              <a:t> </a:t>
            </a:r>
            <a:r>
              <a:rPr lang="en-US" dirty="0" err="1" smtClean="0"/>
              <a:t>ክርስቲያን</a:t>
            </a:r>
            <a:r>
              <a:rPr lang="en-US" dirty="0" smtClean="0"/>
              <a:t> </a:t>
            </a:r>
            <a:r>
              <a:rPr lang="en-US" dirty="0" err="1" smtClean="0"/>
              <a:t>አገልጋይ</a:t>
            </a:r>
            <a:r>
              <a:rPr lang="en-US" dirty="0" smtClean="0"/>
              <a:t> </a:t>
            </a:r>
            <a:r>
              <a:rPr lang="en-US" dirty="0" err="1" smtClean="0"/>
              <a:t>ካህናትና</a:t>
            </a:r>
            <a:r>
              <a:rPr lang="en-US" dirty="0" smtClean="0"/>
              <a:t> </a:t>
            </a:r>
            <a:r>
              <a:rPr lang="en-US" dirty="0" err="1" smtClean="0"/>
              <a:t>ሠራተኞች</a:t>
            </a:r>
            <a:r>
              <a:rPr lang="en-US" dirty="0" smtClean="0"/>
              <a:t> </a:t>
            </a:r>
            <a:r>
              <a:rPr lang="en-US" dirty="0" err="1" smtClean="0"/>
              <a:t>ከደመወዛቸው</a:t>
            </a:r>
            <a:r>
              <a:rPr lang="en-US" dirty="0" smtClean="0"/>
              <a:t> </a:t>
            </a:r>
            <a:r>
              <a:rPr lang="en-US" dirty="0" err="1" smtClean="0"/>
              <a:t>አራት</a:t>
            </a:r>
            <a:r>
              <a:rPr lang="en-US" dirty="0" smtClean="0"/>
              <a:t> </a:t>
            </a:r>
            <a:r>
              <a:rPr lang="en-US" dirty="0" err="1" smtClean="0"/>
              <a:t>ከመቶ</a:t>
            </a:r>
            <a:r>
              <a:rPr lang="en-US" dirty="0" smtClean="0"/>
              <a:t> </a:t>
            </a:r>
            <a:r>
              <a:rPr lang="en-US" dirty="0" err="1" smtClean="0"/>
              <a:t>የጡረታ</a:t>
            </a:r>
            <a:r>
              <a:rPr lang="en-US" dirty="0" smtClean="0"/>
              <a:t> </a:t>
            </a:r>
            <a:r>
              <a:rPr lang="en-US" dirty="0" err="1" smtClean="0"/>
              <a:t>መዋጮ</a:t>
            </a:r>
            <a:r>
              <a:rPr lang="en-US" dirty="0" smtClean="0"/>
              <a:t> </a:t>
            </a:r>
            <a:r>
              <a:rPr lang="en-US" dirty="0" err="1" smtClean="0"/>
              <a:t>ይከፍላሉ</a:t>
            </a:r>
            <a:r>
              <a:rPr lang="en-US" dirty="0" smtClean="0"/>
              <a:t>፡፡</a:t>
            </a:r>
          </a:p>
          <a:p>
            <a:pPr algn="just">
              <a:lnSpc>
                <a:spcPct val="170000"/>
              </a:lnSpc>
              <a:buNone/>
            </a:pPr>
            <a:r>
              <a:rPr lang="en-US" sz="3300" dirty="0" smtClean="0">
                <a:solidFill>
                  <a:srgbClr val="00B0F0"/>
                </a:solidFill>
              </a:rPr>
              <a:t>ሐ/ </a:t>
            </a:r>
            <a:r>
              <a:rPr lang="en-US" dirty="0" err="1" smtClean="0"/>
              <a:t>እያንዳንዱ</a:t>
            </a:r>
            <a:r>
              <a:rPr lang="en-US" dirty="0" smtClean="0"/>
              <a:t> </a:t>
            </a:r>
            <a:r>
              <a:rPr lang="en-US" dirty="0" err="1" smtClean="0"/>
              <a:t>ካህን</a:t>
            </a:r>
            <a:r>
              <a:rPr lang="en-US" dirty="0" smtClean="0"/>
              <a:t> </a:t>
            </a:r>
            <a:r>
              <a:rPr lang="en-US" dirty="0" err="1" smtClean="0"/>
              <a:t>የንስሐ</a:t>
            </a:r>
            <a:r>
              <a:rPr lang="en-US" dirty="0" smtClean="0"/>
              <a:t> </a:t>
            </a:r>
            <a:r>
              <a:rPr lang="en-US" dirty="0" err="1" smtClean="0"/>
              <a:t>ልጆቹ</a:t>
            </a:r>
            <a:r>
              <a:rPr lang="en-US" dirty="0" smtClean="0"/>
              <a:t> </a:t>
            </a:r>
            <a:r>
              <a:rPr lang="en-US" dirty="0" err="1" smtClean="0"/>
              <a:t>እያንዳንዱ</a:t>
            </a:r>
            <a:r>
              <a:rPr lang="en-US" dirty="0" smtClean="0"/>
              <a:t> </a:t>
            </a:r>
            <a:r>
              <a:rPr lang="en-US" dirty="0" err="1" smtClean="0"/>
              <a:t>መምህር</a:t>
            </a:r>
            <a:r>
              <a:rPr lang="en-US" dirty="0" smtClean="0"/>
              <a:t> </a:t>
            </a:r>
            <a:r>
              <a:rPr lang="en-US" dirty="0" err="1" smtClean="0"/>
              <a:t>መንፈሳዊ</a:t>
            </a:r>
            <a:r>
              <a:rPr lang="en-US" dirty="0" smtClean="0"/>
              <a:t> </a:t>
            </a:r>
            <a:r>
              <a:rPr lang="en-US" dirty="0" err="1" smtClean="0"/>
              <a:t>ተማሪዎች</a:t>
            </a:r>
            <a:r>
              <a:rPr lang="en-US" dirty="0" smtClean="0"/>
              <a:t> </a:t>
            </a:r>
            <a:r>
              <a:rPr lang="en-US" dirty="0" err="1" smtClean="0"/>
              <a:t>እንዲኖሩት</a:t>
            </a:r>
            <a:r>
              <a:rPr lang="en-US" dirty="0" smtClean="0"/>
              <a:t> </a:t>
            </a:r>
            <a:r>
              <a:rPr lang="en-US" dirty="0" err="1" smtClean="0"/>
              <a:t>ማድረግ</a:t>
            </a:r>
            <a:r>
              <a:rPr lang="en-US" dirty="0" smtClean="0"/>
              <a:t> </a:t>
            </a:r>
            <a:r>
              <a:rPr lang="en-US" dirty="0" err="1" smtClean="0"/>
              <a:t>ግዴታው</a:t>
            </a:r>
            <a:r>
              <a:rPr lang="en-US" dirty="0" smtClean="0"/>
              <a:t> </a:t>
            </a:r>
            <a:r>
              <a:rPr lang="en-US" dirty="0" err="1" smtClean="0"/>
              <a:t>ነው</a:t>
            </a:r>
            <a:r>
              <a:rPr lang="en-US" dirty="0" smtClean="0"/>
              <a:t>፡፡</a:t>
            </a:r>
          </a:p>
          <a:p>
            <a:pPr algn="just">
              <a:lnSpc>
                <a:spcPct val="170000"/>
              </a:lnSpc>
              <a:buNone/>
            </a:pPr>
            <a:r>
              <a:rPr lang="en-US" sz="3300" dirty="0" smtClean="0">
                <a:solidFill>
                  <a:srgbClr val="00B0F0"/>
                </a:solidFill>
              </a:rPr>
              <a:t>መ/ </a:t>
            </a:r>
            <a:r>
              <a:rPr lang="en-US" dirty="0" err="1" smtClean="0"/>
              <a:t>እያንዳንዱ</a:t>
            </a:r>
            <a:r>
              <a:rPr lang="en-US" dirty="0" smtClean="0"/>
              <a:t> </a:t>
            </a:r>
            <a:r>
              <a:rPr lang="en-US" dirty="0" err="1" smtClean="0"/>
              <a:t>ካህን</a:t>
            </a:r>
            <a:r>
              <a:rPr lang="en-US" dirty="0" smtClean="0"/>
              <a:t> </a:t>
            </a:r>
            <a:r>
              <a:rPr lang="en-US" dirty="0" err="1" smtClean="0"/>
              <a:t>የንስሐ</a:t>
            </a:r>
            <a:r>
              <a:rPr lang="en-US" dirty="0" smtClean="0"/>
              <a:t> </a:t>
            </a:r>
            <a:r>
              <a:rPr lang="en-US" dirty="0" err="1" smtClean="0"/>
              <a:t>ልጆቹን</a:t>
            </a:r>
            <a:r>
              <a:rPr lang="en-US" dirty="0" smtClean="0"/>
              <a:t> </a:t>
            </a:r>
            <a:r>
              <a:rPr lang="en-US" dirty="0" err="1" smtClean="0"/>
              <a:t>የማስተማርና</a:t>
            </a:r>
            <a:r>
              <a:rPr lang="en-US" dirty="0" smtClean="0"/>
              <a:t> </a:t>
            </a:r>
            <a:r>
              <a:rPr lang="en-US" dirty="0" err="1" smtClean="0"/>
              <a:t>በሰበካ</a:t>
            </a:r>
            <a:r>
              <a:rPr lang="en-US" dirty="0" smtClean="0"/>
              <a:t> </a:t>
            </a:r>
            <a:r>
              <a:rPr lang="en-US" dirty="0" err="1" smtClean="0"/>
              <a:t>ጉባኤ</a:t>
            </a:r>
            <a:r>
              <a:rPr lang="en-US" dirty="0" smtClean="0"/>
              <a:t> </a:t>
            </a:r>
            <a:r>
              <a:rPr lang="en-US" dirty="0" err="1" smtClean="0"/>
              <a:t>የማስመዝገብ</a:t>
            </a:r>
            <a:r>
              <a:rPr lang="en-US" dirty="0" smtClean="0"/>
              <a:t>፣ </a:t>
            </a:r>
            <a:r>
              <a:rPr lang="en-US" dirty="0" err="1" smtClean="0"/>
              <a:t>የተወሰነውን</a:t>
            </a:r>
            <a:r>
              <a:rPr lang="en-US" dirty="0" smtClean="0"/>
              <a:t> </a:t>
            </a:r>
            <a:r>
              <a:rPr lang="en-US" dirty="0" err="1" smtClean="0"/>
              <a:t>አስተዋጽኦ</a:t>
            </a:r>
            <a:r>
              <a:rPr lang="en-US" dirty="0" smtClean="0"/>
              <a:t> </a:t>
            </a:r>
            <a:r>
              <a:rPr lang="en-US" dirty="0" err="1" smtClean="0"/>
              <a:t>በወቅቱ</a:t>
            </a:r>
            <a:r>
              <a:rPr lang="en-US" dirty="0" smtClean="0"/>
              <a:t> </a:t>
            </a:r>
            <a:r>
              <a:rPr lang="en-US" dirty="0" err="1" smtClean="0"/>
              <a:t>እንዲከፍሉ</a:t>
            </a:r>
            <a:r>
              <a:rPr lang="en-US" dirty="0" smtClean="0"/>
              <a:t> </a:t>
            </a:r>
            <a:r>
              <a:rPr lang="en-US" dirty="0" err="1" smtClean="0"/>
              <a:t>የማትማጋትና</a:t>
            </a:r>
            <a:r>
              <a:rPr lang="en-US" dirty="0" smtClean="0"/>
              <a:t> </a:t>
            </a:r>
            <a:r>
              <a:rPr lang="en-US" dirty="0" err="1" smtClean="0"/>
              <a:t>የማስተባበር</a:t>
            </a:r>
            <a:r>
              <a:rPr lang="en-US" dirty="0" smtClean="0"/>
              <a:t> </a:t>
            </a:r>
            <a:r>
              <a:rPr lang="en-US" dirty="0" err="1" smtClean="0"/>
              <a:t>ሓላፊነት</a:t>
            </a:r>
            <a:r>
              <a:rPr lang="en-US" dirty="0" smtClean="0"/>
              <a:t> </a:t>
            </a:r>
            <a:r>
              <a:rPr lang="en-US" dirty="0" err="1" smtClean="0"/>
              <a:t>አለበት</a:t>
            </a:r>
            <a:r>
              <a:rPr lang="en-US" dirty="0" smtClean="0"/>
              <a:t>፡፡</a:t>
            </a:r>
          </a:p>
          <a:p>
            <a:pPr algn="just">
              <a:lnSpc>
                <a:spcPct val="170000"/>
              </a:lnSpc>
              <a:buNone/>
            </a:pPr>
            <a:r>
              <a:rPr lang="en-US" sz="3300" dirty="0" smtClean="0">
                <a:solidFill>
                  <a:srgbClr val="00B0F0"/>
                </a:solidFill>
              </a:rPr>
              <a:t>ሠ/ </a:t>
            </a:r>
            <a:r>
              <a:rPr lang="en-US" dirty="0" err="1" smtClean="0"/>
              <a:t>እያንዳንዱ</a:t>
            </a:r>
            <a:r>
              <a:rPr lang="en-US" dirty="0" smtClean="0"/>
              <a:t> </a:t>
            </a:r>
            <a:r>
              <a:rPr lang="en-US" dirty="0" err="1" smtClean="0"/>
              <a:t>ካህን</a:t>
            </a:r>
            <a:r>
              <a:rPr lang="en-US" dirty="0" smtClean="0"/>
              <a:t> </a:t>
            </a:r>
            <a:r>
              <a:rPr lang="en-US" dirty="0" err="1" smtClean="0"/>
              <a:t>ወይም</a:t>
            </a:r>
            <a:r>
              <a:rPr lang="en-US" dirty="0" smtClean="0"/>
              <a:t> </a:t>
            </a:r>
            <a:r>
              <a:rPr lang="en-US" dirty="0" err="1" smtClean="0"/>
              <a:t>ሠራተኛ</a:t>
            </a:r>
            <a:r>
              <a:rPr lang="en-US" dirty="0" smtClean="0"/>
              <a:t> </a:t>
            </a:r>
            <a:r>
              <a:rPr lang="en-US" dirty="0" err="1" smtClean="0"/>
              <a:t>በሕገ</a:t>
            </a:r>
            <a:r>
              <a:rPr lang="en-US" dirty="0" smtClean="0"/>
              <a:t> </a:t>
            </a:r>
            <a:r>
              <a:rPr lang="en-US" dirty="0" err="1" smtClean="0"/>
              <a:t>ቤተ</a:t>
            </a:r>
            <a:r>
              <a:rPr lang="en-US" dirty="0" smtClean="0"/>
              <a:t> </a:t>
            </a:r>
            <a:r>
              <a:rPr lang="en-US" dirty="0" err="1" smtClean="0"/>
              <a:t>ክረስቲያን</a:t>
            </a:r>
            <a:r>
              <a:rPr lang="en-US" dirty="0" smtClean="0"/>
              <a:t> </a:t>
            </a:r>
            <a:r>
              <a:rPr lang="en-US" dirty="0" err="1" smtClean="0"/>
              <a:t>መሠረት</a:t>
            </a:r>
            <a:r>
              <a:rPr lang="en-US" dirty="0" smtClean="0"/>
              <a:t> </a:t>
            </a:r>
            <a:r>
              <a:rPr lang="en-US" dirty="0" err="1" smtClean="0"/>
              <a:t>ከሚያስነቅፍ</a:t>
            </a:r>
            <a:r>
              <a:rPr lang="en-US" dirty="0" smtClean="0"/>
              <a:t> </a:t>
            </a:r>
            <a:r>
              <a:rPr lang="en-US" dirty="0" err="1" smtClean="0"/>
              <a:t>የነውር</a:t>
            </a:r>
            <a:r>
              <a:rPr lang="en-US" dirty="0" smtClean="0"/>
              <a:t> </a:t>
            </a:r>
            <a:r>
              <a:rPr lang="en-US" dirty="0" err="1" smtClean="0"/>
              <a:t>ሥራ</a:t>
            </a:r>
            <a:r>
              <a:rPr lang="en-US" dirty="0" smtClean="0"/>
              <a:t> </a:t>
            </a:r>
            <a:r>
              <a:rPr lang="en-US" dirty="0" err="1" smtClean="0"/>
              <a:t>ሁሉ</a:t>
            </a:r>
            <a:r>
              <a:rPr lang="en-US" dirty="0" smtClean="0"/>
              <a:t> </a:t>
            </a:r>
            <a:r>
              <a:rPr lang="en-US" dirty="0" err="1" smtClean="0"/>
              <a:t>መራቅ</a:t>
            </a:r>
            <a:r>
              <a:rPr lang="en-US" dirty="0" smtClean="0"/>
              <a:t> </a:t>
            </a:r>
            <a:r>
              <a:rPr lang="en-US" dirty="0" err="1" smtClean="0"/>
              <a:t>ግዴታው</a:t>
            </a:r>
            <a:r>
              <a:rPr lang="en-US" dirty="0" smtClean="0"/>
              <a:t> </a:t>
            </a:r>
            <a:r>
              <a:rPr lang="en-US" dirty="0" err="1" smtClean="0"/>
              <a:t>ነው</a:t>
            </a:r>
            <a:r>
              <a:rPr lang="en-US" dirty="0" smtClean="0"/>
              <a:t>፡፡</a:t>
            </a:r>
          </a:p>
          <a:p>
            <a:pPr algn="just">
              <a:lnSpc>
                <a:spcPct val="170000"/>
              </a:lnSpc>
              <a:buNone/>
            </a:pPr>
            <a:r>
              <a:rPr lang="en-US" sz="3300" dirty="0" smtClean="0">
                <a:solidFill>
                  <a:srgbClr val="00B0F0"/>
                </a:solidFill>
              </a:rPr>
              <a:t>ረ/ </a:t>
            </a:r>
            <a:r>
              <a:rPr lang="en-US" dirty="0" err="1" smtClean="0"/>
              <a:t>ከአጥቢያ</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እስክ</a:t>
            </a:r>
            <a:r>
              <a:rPr lang="en-US" dirty="0" smtClean="0"/>
              <a:t> </a:t>
            </a:r>
            <a:r>
              <a:rPr lang="en-US" dirty="0" err="1" smtClean="0"/>
              <a:t>መንበረ</a:t>
            </a:r>
            <a:r>
              <a:rPr lang="en-US" dirty="0" smtClean="0"/>
              <a:t> </a:t>
            </a:r>
            <a:r>
              <a:rPr lang="en-US" dirty="0" err="1" smtClean="0"/>
              <a:t>ፓትሪያርክ</a:t>
            </a:r>
            <a:r>
              <a:rPr lang="en-US" dirty="0" smtClean="0"/>
              <a:t> </a:t>
            </a:r>
            <a:r>
              <a:rPr lang="en-US" dirty="0" err="1" smtClean="0"/>
              <a:t>ድረስ</a:t>
            </a:r>
            <a:r>
              <a:rPr lang="en-US" dirty="0" smtClean="0"/>
              <a:t> </a:t>
            </a:r>
            <a:r>
              <a:rPr lang="en-US" dirty="0" err="1" smtClean="0"/>
              <a:t>የሚገኙት</a:t>
            </a:r>
            <a:r>
              <a:rPr lang="en-US" dirty="0" smtClean="0"/>
              <a:t> </a:t>
            </a:r>
            <a:r>
              <a:rPr lang="en-US" dirty="0" err="1" smtClean="0"/>
              <a:t>ማናቸውም</a:t>
            </a:r>
            <a:r>
              <a:rPr lang="en-US" dirty="0" smtClean="0"/>
              <a:t> </a:t>
            </a:r>
            <a:r>
              <a:rPr lang="en-US" dirty="0" err="1" smtClean="0"/>
              <a:t>የቤተ</a:t>
            </a:r>
            <a:r>
              <a:rPr lang="en-US" dirty="0" smtClean="0"/>
              <a:t> </a:t>
            </a:r>
            <a:r>
              <a:rPr lang="en-US" dirty="0" err="1" smtClean="0"/>
              <a:t>ክርስቱያን</a:t>
            </a:r>
            <a:r>
              <a:rPr lang="en-US" dirty="0" smtClean="0"/>
              <a:t> </a:t>
            </a:r>
            <a:r>
              <a:rPr lang="en-US" dirty="0" err="1" smtClean="0"/>
              <a:t>አልጋይ</a:t>
            </a:r>
            <a:r>
              <a:rPr lang="en-US" dirty="0" smtClean="0"/>
              <a:t> </a:t>
            </a:r>
            <a:r>
              <a:rPr lang="en-US" dirty="0" err="1" smtClean="0"/>
              <a:t>ካህናትና</a:t>
            </a:r>
            <a:r>
              <a:rPr lang="en-US" dirty="0" smtClean="0"/>
              <a:t> </a:t>
            </a:r>
            <a:r>
              <a:rPr lang="en-US" dirty="0" err="1" smtClean="0"/>
              <a:t>ልዩ</a:t>
            </a:r>
            <a:r>
              <a:rPr lang="en-US" dirty="0" smtClean="0"/>
              <a:t> </a:t>
            </a:r>
            <a:r>
              <a:rPr lang="en-US" dirty="0" err="1" smtClean="0"/>
              <a:t>ልዩ</a:t>
            </a:r>
            <a:r>
              <a:rPr lang="en-US" dirty="0" smtClean="0"/>
              <a:t> </a:t>
            </a:r>
            <a:r>
              <a:rPr lang="en-US" dirty="0" err="1" smtClean="0"/>
              <a:t>ሠራተኞች</a:t>
            </a:r>
            <a:r>
              <a:rPr lang="en-US" dirty="0" smtClean="0"/>
              <a:t> </a:t>
            </a:r>
            <a:r>
              <a:rPr lang="en-US" dirty="0" err="1" smtClean="0"/>
              <a:t>እንደ</a:t>
            </a:r>
            <a:r>
              <a:rPr lang="en-US" dirty="0" smtClean="0"/>
              <a:t> </a:t>
            </a:r>
            <a:r>
              <a:rPr lang="en-US" dirty="0" err="1" smtClean="0"/>
              <a:t>አስፈላጊነቱ</a:t>
            </a:r>
            <a:r>
              <a:rPr lang="en-US" dirty="0" smtClean="0"/>
              <a:t> </a:t>
            </a:r>
            <a:r>
              <a:rPr lang="en-US" dirty="0" err="1" smtClean="0"/>
              <a:t>ከአንድ</a:t>
            </a:r>
            <a:r>
              <a:rPr lang="en-US" dirty="0" smtClean="0"/>
              <a:t> </a:t>
            </a:r>
            <a:r>
              <a:rPr lang="en-US" dirty="0" err="1" smtClean="0"/>
              <a:t>አጥቢያ</a:t>
            </a:r>
            <a:r>
              <a:rPr lang="en-US" dirty="0" smtClean="0"/>
              <a:t> </a:t>
            </a:r>
            <a:r>
              <a:rPr lang="en-US" dirty="0" err="1" smtClean="0"/>
              <a:t>ቤተ</a:t>
            </a:r>
            <a:r>
              <a:rPr lang="en-US" dirty="0" smtClean="0"/>
              <a:t> </a:t>
            </a:r>
            <a:r>
              <a:rPr lang="en-US" dirty="0" err="1" smtClean="0"/>
              <a:t>ክርስቲያን</a:t>
            </a:r>
            <a:r>
              <a:rPr lang="en-US" dirty="0" smtClean="0"/>
              <a:t> </a:t>
            </a:r>
            <a:r>
              <a:rPr lang="en-US" dirty="0" err="1" smtClean="0"/>
              <a:t>ወደ</a:t>
            </a:r>
            <a:r>
              <a:rPr lang="en-US" dirty="0" smtClean="0"/>
              <a:t> </a:t>
            </a:r>
            <a:r>
              <a:rPr lang="en-US" dirty="0" err="1" smtClean="0"/>
              <a:t>ሌላ</a:t>
            </a:r>
            <a:r>
              <a:rPr lang="en-US" dirty="0" smtClean="0"/>
              <a:t> </a:t>
            </a:r>
            <a:r>
              <a:rPr lang="en-US" dirty="0" err="1" smtClean="0"/>
              <a:t>ቤተክርስቲያን</a:t>
            </a:r>
            <a:r>
              <a:rPr lang="en-US" dirty="0" smtClean="0"/>
              <a:t> </a:t>
            </a:r>
            <a:r>
              <a:rPr lang="en-US" dirty="0" err="1" smtClean="0"/>
              <a:t>ተዛውረው</a:t>
            </a:r>
            <a:r>
              <a:rPr lang="en-US" dirty="0" smtClean="0"/>
              <a:t> </a:t>
            </a:r>
            <a:r>
              <a:rPr lang="en-US" dirty="0" err="1" smtClean="0"/>
              <a:t>የመሥራት</a:t>
            </a:r>
            <a:r>
              <a:rPr lang="en-US" dirty="0" smtClean="0"/>
              <a:t> </a:t>
            </a:r>
            <a:r>
              <a:rPr lang="en-US" dirty="0" err="1" smtClean="0"/>
              <a:t>ግዴታ</a:t>
            </a:r>
            <a:r>
              <a:rPr lang="en-US" dirty="0" smtClean="0"/>
              <a:t> </a:t>
            </a:r>
            <a:r>
              <a:rPr lang="en-US" dirty="0" err="1" smtClean="0"/>
              <a:t>አለባቸው</a:t>
            </a:r>
            <a:r>
              <a:rPr lang="en-US" dirty="0" smtClean="0"/>
              <a:t>፡፡</a:t>
            </a:r>
            <a:endParaRPr lang="en-US" dirty="0"/>
          </a:p>
        </p:txBody>
      </p:sp>
    </p:spTree>
    <p:extLst>
      <p:ext uri="{BB962C8B-B14F-4D97-AF65-F5344CB8AC3E}">
        <p14:creationId xmlns:p14="http://schemas.microsoft.com/office/powerpoint/2010/main" val="33181564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0"/>
            <a:ext cx="8915400" cy="6858000"/>
          </a:xfrm>
        </p:spPr>
        <p:txBody>
          <a:bodyPr>
            <a:normAutofit fontScale="62500" lnSpcReduction="20000"/>
          </a:bodyPr>
          <a:lstStyle/>
          <a:p>
            <a:pPr algn="ctr">
              <a:lnSpc>
                <a:spcPct val="170000"/>
              </a:lnSpc>
              <a:buNone/>
            </a:pPr>
            <a:r>
              <a:rPr lang="en-US" sz="3800" b="1" dirty="0" err="1" smtClean="0">
                <a:solidFill>
                  <a:srgbClr val="00B0F0"/>
                </a:solidFill>
              </a:rPr>
              <a:t>ይህንን</a:t>
            </a:r>
            <a:r>
              <a:rPr lang="en-US" sz="3800" b="1" dirty="0" smtClean="0">
                <a:solidFill>
                  <a:srgbClr val="00B0F0"/>
                </a:solidFill>
              </a:rPr>
              <a:t> </a:t>
            </a:r>
            <a:r>
              <a:rPr lang="en-US" sz="3800" b="1" dirty="0" err="1" smtClean="0">
                <a:solidFill>
                  <a:srgbClr val="00B0F0"/>
                </a:solidFill>
              </a:rPr>
              <a:t>ቃለ</a:t>
            </a:r>
            <a:r>
              <a:rPr lang="en-US" sz="3800" b="1" dirty="0" smtClean="0">
                <a:solidFill>
                  <a:srgbClr val="00B0F0"/>
                </a:solidFill>
              </a:rPr>
              <a:t> </a:t>
            </a:r>
            <a:r>
              <a:rPr lang="en-US" sz="3800" b="1" dirty="0" err="1" smtClean="0">
                <a:solidFill>
                  <a:srgbClr val="00B0F0"/>
                </a:solidFill>
              </a:rPr>
              <a:t>ዓዋዲና</a:t>
            </a:r>
            <a:r>
              <a:rPr lang="en-US" sz="3800" b="1" dirty="0" smtClean="0">
                <a:solidFill>
                  <a:srgbClr val="00B0F0"/>
                </a:solidFill>
              </a:rPr>
              <a:t> </a:t>
            </a:r>
            <a:r>
              <a:rPr lang="en-US" sz="3800" b="1" dirty="0" err="1" smtClean="0">
                <a:solidFill>
                  <a:srgbClr val="00B0F0"/>
                </a:solidFill>
              </a:rPr>
              <a:t>ሕገ</a:t>
            </a:r>
            <a:r>
              <a:rPr lang="en-US" sz="3800" b="1" dirty="0" smtClean="0">
                <a:solidFill>
                  <a:srgbClr val="00B0F0"/>
                </a:solidFill>
              </a:rPr>
              <a:t> </a:t>
            </a:r>
            <a:r>
              <a:rPr lang="en-US" sz="3800" b="1" dirty="0" err="1" smtClean="0">
                <a:solidFill>
                  <a:srgbClr val="00B0F0"/>
                </a:solidFill>
              </a:rPr>
              <a:t>ቤተ</a:t>
            </a:r>
            <a:r>
              <a:rPr lang="en-US" sz="3800" b="1" dirty="0" smtClean="0">
                <a:solidFill>
                  <a:srgbClr val="00B0F0"/>
                </a:solidFill>
              </a:rPr>
              <a:t> </a:t>
            </a:r>
            <a:r>
              <a:rPr lang="en-US" sz="3800" b="1" dirty="0" err="1" smtClean="0">
                <a:solidFill>
                  <a:srgbClr val="00B0F0"/>
                </a:solidFill>
              </a:rPr>
              <a:t>ክርስቲያንን</a:t>
            </a:r>
            <a:r>
              <a:rPr lang="en-US" sz="3800" b="1" dirty="0" smtClean="0">
                <a:solidFill>
                  <a:srgbClr val="00B0F0"/>
                </a:solidFill>
              </a:rPr>
              <a:t> </a:t>
            </a:r>
            <a:r>
              <a:rPr lang="en-US" sz="3800" b="1" dirty="0" err="1" smtClean="0">
                <a:solidFill>
                  <a:srgbClr val="00B0F0"/>
                </a:solidFill>
              </a:rPr>
              <a:t>በሚተላለፍ</a:t>
            </a:r>
            <a:r>
              <a:rPr lang="en-US" sz="3800" b="1" dirty="0" smtClean="0">
                <a:solidFill>
                  <a:srgbClr val="00B0F0"/>
                </a:solidFill>
              </a:rPr>
              <a:t> </a:t>
            </a:r>
            <a:r>
              <a:rPr lang="en-US" sz="3800" b="1" dirty="0" err="1" smtClean="0">
                <a:solidFill>
                  <a:srgbClr val="00B0F0"/>
                </a:solidFill>
              </a:rPr>
              <a:t>ላይ</a:t>
            </a:r>
            <a:r>
              <a:rPr lang="en-US" sz="3800" b="1" dirty="0" smtClean="0">
                <a:solidFill>
                  <a:srgbClr val="00B0F0"/>
                </a:solidFill>
              </a:rPr>
              <a:t> </a:t>
            </a:r>
            <a:r>
              <a:rPr lang="en-US" sz="3800" b="1" dirty="0" err="1" smtClean="0">
                <a:solidFill>
                  <a:srgbClr val="00B0F0"/>
                </a:solidFill>
              </a:rPr>
              <a:t>የሚሰጥ</a:t>
            </a:r>
            <a:r>
              <a:rPr lang="en-US" sz="3800" b="1" dirty="0" smtClean="0">
                <a:solidFill>
                  <a:srgbClr val="00B0F0"/>
                </a:solidFill>
              </a:rPr>
              <a:t> </a:t>
            </a:r>
            <a:r>
              <a:rPr lang="en-US" sz="3800" b="1" dirty="0" err="1" smtClean="0">
                <a:solidFill>
                  <a:srgbClr val="00B0F0"/>
                </a:solidFill>
              </a:rPr>
              <a:t>ውሳኔ</a:t>
            </a:r>
            <a:endParaRPr lang="en-US" sz="3800" dirty="0" smtClean="0">
              <a:solidFill>
                <a:srgbClr val="00B0F0"/>
              </a:solidFill>
            </a:endParaRPr>
          </a:p>
          <a:p>
            <a:pPr lvl="0" algn="just">
              <a:lnSpc>
                <a:spcPct val="170000"/>
              </a:lnSpc>
            </a:pPr>
            <a:r>
              <a:rPr lang="en-US" dirty="0" err="1" smtClean="0"/>
              <a:t>በማንኛውም</a:t>
            </a:r>
            <a:r>
              <a:rPr lang="en-US" dirty="0" smtClean="0"/>
              <a:t> </a:t>
            </a:r>
            <a:r>
              <a:rPr lang="en-US" dirty="0" err="1" smtClean="0"/>
              <a:t>የቤተ</a:t>
            </a:r>
            <a:r>
              <a:rPr lang="en-US" dirty="0" smtClean="0"/>
              <a:t> </a:t>
            </a:r>
            <a:r>
              <a:rPr lang="en-US" dirty="0" err="1" smtClean="0"/>
              <a:t>ክረስቲያን</a:t>
            </a:r>
            <a:r>
              <a:rPr lang="en-US" dirty="0" smtClean="0"/>
              <a:t> </a:t>
            </a:r>
            <a:r>
              <a:rPr lang="en-US" dirty="0" err="1" smtClean="0"/>
              <a:t>አገልጋይ</a:t>
            </a:r>
            <a:r>
              <a:rPr lang="en-US" dirty="0" smtClean="0"/>
              <a:t> </a:t>
            </a:r>
            <a:r>
              <a:rPr lang="en-US" dirty="0" err="1" smtClean="0"/>
              <a:t>ካህን</a:t>
            </a:r>
            <a:r>
              <a:rPr lang="en-US" dirty="0" smtClean="0"/>
              <a:t> </a:t>
            </a:r>
            <a:r>
              <a:rPr lang="en-US" dirty="0" err="1" smtClean="0"/>
              <a:t>ወይም</a:t>
            </a:r>
            <a:r>
              <a:rPr lang="en-US" dirty="0" smtClean="0"/>
              <a:t> </a:t>
            </a:r>
            <a:r>
              <a:rPr lang="en-US" dirty="0" err="1" smtClean="0"/>
              <a:t>ሠራተኛ</a:t>
            </a:r>
            <a:r>
              <a:rPr lang="en-US" dirty="0" smtClean="0"/>
              <a:t>  </a:t>
            </a:r>
            <a:r>
              <a:rPr lang="en-US" dirty="0" err="1" smtClean="0"/>
              <a:t>የተደነገገውን</a:t>
            </a:r>
            <a:r>
              <a:rPr lang="en-US" dirty="0" smtClean="0"/>
              <a:t> </a:t>
            </a:r>
            <a:r>
              <a:rPr lang="en-US" dirty="0" err="1" smtClean="0"/>
              <a:t>ሕግ</a:t>
            </a:r>
            <a:r>
              <a:rPr lang="en-US" dirty="0" smtClean="0"/>
              <a:t> </a:t>
            </a:r>
            <a:r>
              <a:rPr lang="en-US" dirty="0" err="1" smtClean="0"/>
              <a:t>ተላልፎ</a:t>
            </a:r>
            <a:r>
              <a:rPr lang="en-US" dirty="0" smtClean="0"/>
              <a:t> </a:t>
            </a:r>
            <a:r>
              <a:rPr lang="en-US" dirty="0" err="1" smtClean="0"/>
              <a:t>ቢገኝ</a:t>
            </a:r>
            <a:r>
              <a:rPr lang="en-US" dirty="0" smtClean="0"/>
              <a:t> </a:t>
            </a:r>
            <a:r>
              <a:rPr lang="en-US" dirty="0" err="1" smtClean="0"/>
              <a:t>እንደጥፋቱ</a:t>
            </a:r>
            <a:r>
              <a:rPr lang="en-US" dirty="0" smtClean="0"/>
              <a:t> </a:t>
            </a:r>
            <a:r>
              <a:rPr lang="en-US" dirty="0" err="1" smtClean="0"/>
              <a:t>ሁኔታ</a:t>
            </a:r>
            <a:r>
              <a:rPr lang="en-US" dirty="0" smtClean="0"/>
              <a:t> </a:t>
            </a:r>
            <a:r>
              <a:rPr lang="en-US" dirty="0" err="1" smtClean="0"/>
              <a:t>በመጀመራያ</a:t>
            </a:r>
            <a:r>
              <a:rPr lang="en-US" dirty="0" smtClean="0"/>
              <a:t> </a:t>
            </a:r>
            <a:r>
              <a:rPr lang="en-US" dirty="0" err="1" smtClean="0"/>
              <a:t>ምክርና</a:t>
            </a:r>
            <a:r>
              <a:rPr lang="en-US" dirty="0" smtClean="0"/>
              <a:t> </a:t>
            </a:r>
            <a:r>
              <a:rPr lang="en-US" dirty="0" err="1" smtClean="0"/>
              <a:t>ተግሣጽ</a:t>
            </a:r>
            <a:r>
              <a:rPr lang="en-US" dirty="0" smtClean="0"/>
              <a:t>፣ </a:t>
            </a:r>
            <a:r>
              <a:rPr lang="en-US" dirty="0" err="1" smtClean="0"/>
              <a:t>በሁለተኛ</a:t>
            </a:r>
            <a:r>
              <a:rPr lang="en-US" dirty="0" smtClean="0"/>
              <a:t> </a:t>
            </a:r>
            <a:r>
              <a:rPr lang="en-US" dirty="0" err="1" smtClean="0"/>
              <a:t>ማስጠንቀቂያ</a:t>
            </a:r>
            <a:r>
              <a:rPr lang="en-US" dirty="0" smtClean="0"/>
              <a:t> </a:t>
            </a:r>
            <a:r>
              <a:rPr lang="en-US" dirty="0" err="1" smtClean="0"/>
              <a:t>እንደ</a:t>
            </a:r>
            <a:r>
              <a:rPr lang="en-US" dirty="0" smtClean="0"/>
              <a:t> </a:t>
            </a:r>
            <a:r>
              <a:rPr lang="en-US" dirty="0" err="1" smtClean="0"/>
              <a:t>ጥፋቱ</a:t>
            </a:r>
            <a:r>
              <a:rPr lang="en-US" dirty="0" smtClean="0"/>
              <a:t> </a:t>
            </a:r>
            <a:r>
              <a:rPr lang="en-US" dirty="0" err="1" smtClean="0"/>
              <a:t>ሁኔታ</a:t>
            </a:r>
            <a:r>
              <a:rPr lang="en-US" dirty="0" smtClean="0"/>
              <a:t> </a:t>
            </a:r>
            <a:r>
              <a:rPr lang="en-US" dirty="0" err="1" smtClean="0"/>
              <a:t>በመጀመሪያ</a:t>
            </a:r>
            <a:r>
              <a:rPr lang="en-US" dirty="0" smtClean="0"/>
              <a:t> </a:t>
            </a:r>
            <a:r>
              <a:rPr lang="en-US" dirty="0" err="1" smtClean="0"/>
              <a:t>ምክርና</a:t>
            </a:r>
            <a:r>
              <a:rPr lang="en-US" dirty="0" smtClean="0"/>
              <a:t> </a:t>
            </a:r>
            <a:r>
              <a:rPr lang="en-US" dirty="0" err="1" smtClean="0"/>
              <a:t>ተግሣጽ</a:t>
            </a:r>
            <a:r>
              <a:rPr lang="en-US" dirty="0" smtClean="0"/>
              <a:t>፣ </a:t>
            </a:r>
            <a:r>
              <a:rPr lang="en-US" dirty="0" err="1" smtClean="0"/>
              <a:t>በሁለተኛ</a:t>
            </a:r>
            <a:r>
              <a:rPr lang="en-US" dirty="0" smtClean="0"/>
              <a:t> </a:t>
            </a:r>
            <a:r>
              <a:rPr lang="en-US" dirty="0" err="1" smtClean="0"/>
              <a:t>ማስጠንቀቂያ</a:t>
            </a:r>
            <a:r>
              <a:rPr lang="en-US" dirty="0" smtClean="0"/>
              <a:t> </a:t>
            </a:r>
            <a:r>
              <a:rPr lang="en-US" dirty="0" err="1" smtClean="0"/>
              <a:t>ይሰጠዋል</a:t>
            </a:r>
            <a:r>
              <a:rPr lang="en-US" dirty="0" smtClean="0"/>
              <a:t>፣ </a:t>
            </a:r>
            <a:r>
              <a:rPr lang="en-US" dirty="0" err="1" smtClean="0"/>
              <a:t>በሦስተኛ</a:t>
            </a:r>
            <a:r>
              <a:rPr lang="en-US" dirty="0" smtClean="0"/>
              <a:t> </a:t>
            </a:r>
            <a:r>
              <a:rPr lang="en-US" dirty="0" err="1" smtClean="0"/>
              <a:t>ጊዜ</a:t>
            </a:r>
            <a:r>
              <a:rPr lang="en-US" dirty="0" smtClean="0"/>
              <a:t> </a:t>
            </a:r>
            <a:r>
              <a:rPr lang="en-US" dirty="0" err="1" smtClean="0"/>
              <a:t>ቅጣት</a:t>
            </a:r>
            <a:r>
              <a:rPr lang="en-US" dirty="0" smtClean="0"/>
              <a:t> </a:t>
            </a:r>
            <a:r>
              <a:rPr lang="en-US" dirty="0" err="1" smtClean="0"/>
              <a:t>ይወሰንበታል</a:t>
            </a:r>
            <a:r>
              <a:rPr lang="en-US" dirty="0" smtClean="0"/>
              <a:t>፤ </a:t>
            </a:r>
            <a:r>
              <a:rPr lang="en-US" dirty="0" err="1" smtClean="0"/>
              <a:t>ቅጣቱም</a:t>
            </a:r>
            <a:r>
              <a:rPr lang="en-US" dirty="0" smtClean="0"/>
              <a:t> </a:t>
            </a:r>
            <a:r>
              <a:rPr lang="en-US" dirty="0" err="1" smtClean="0"/>
              <a:t>እንደ</a:t>
            </a:r>
            <a:r>
              <a:rPr lang="en-US" dirty="0" smtClean="0"/>
              <a:t> </a:t>
            </a:r>
            <a:r>
              <a:rPr lang="en-US" dirty="0" err="1" smtClean="0"/>
              <a:t>ጥፋቱ</a:t>
            </a:r>
            <a:r>
              <a:rPr lang="en-US" dirty="0" smtClean="0"/>
              <a:t> </a:t>
            </a:r>
            <a:r>
              <a:rPr lang="en-US" dirty="0" err="1" smtClean="0"/>
              <a:t>ክብደት</a:t>
            </a:r>
            <a:r>
              <a:rPr lang="en-US" dirty="0" smtClean="0"/>
              <a:t> </a:t>
            </a:r>
            <a:r>
              <a:rPr lang="en-US" dirty="0" err="1" smtClean="0"/>
              <a:t>ተመዛዝኖ</a:t>
            </a:r>
            <a:r>
              <a:rPr lang="en-US" dirty="0" smtClean="0"/>
              <a:t> </a:t>
            </a:r>
            <a:r>
              <a:rPr lang="en-US" dirty="0" err="1" smtClean="0"/>
              <a:t>ከገንዘብ</a:t>
            </a:r>
            <a:r>
              <a:rPr lang="en-US" dirty="0" smtClean="0"/>
              <a:t> </a:t>
            </a:r>
            <a:r>
              <a:rPr lang="en-US" dirty="0" err="1" smtClean="0"/>
              <a:t>ወይም</a:t>
            </a:r>
            <a:r>
              <a:rPr lang="en-US" dirty="0" smtClean="0"/>
              <a:t> </a:t>
            </a:r>
            <a:r>
              <a:rPr lang="en-US" dirty="0" err="1" smtClean="0"/>
              <a:t>በቀኖና</a:t>
            </a:r>
            <a:r>
              <a:rPr lang="en-US" dirty="0" smtClean="0"/>
              <a:t>፣ </a:t>
            </a:r>
            <a:r>
              <a:rPr lang="en-US" dirty="0" err="1" smtClean="0"/>
              <a:t>ከሥራ</a:t>
            </a:r>
            <a:r>
              <a:rPr lang="en-US" dirty="0" smtClean="0"/>
              <a:t> </a:t>
            </a:r>
            <a:r>
              <a:rPr lang="en-US" dirty="0" err="1" smtClean="0"/>
              <a:t>በማዛወር</a:t>
            </a:r>
            <a:r>
              <a:rPr lang="en-US" dirty="0" smtClean="0"/>
              <a:t>፣ </a:t>
            </a:r>
            <a:r>
              <a:rPr lang="en-US" dirty="0" err="1" smtClean="0"/>
              <a:t>ከሥራ</a:t>
            </a:r>
            <a:r>
              <a:rPr lang="en-US" dirty="0" smtClean="0"/>
              <a:t> </a:t>
            </a:r>
            <a:r>
              <a:rPr lang="en-US" dirty="0" err="1" smtClean="0"/>
              <a:t>በማገድ</a:t>
            </a:r>
            <a:r>
              <a:rPr lang="en-US" dirty="0" smtClean="0"/>
              <a:t>፣ </a:t>
            </a:r>
            <a:r>
              <a:rPr lang="en-US" dirty="0" err="1" smtClean="0"/>
              <a:t>ከሥራ</a:t>
            </a:r>
            <a:r>
              <a:rPr lang="en-US" dirty="0" smtClean="0"/>
              <a:t> </a:t>
            </a:r>
            <a:r>
              <a:rPr lang="en-US" dirty="0" err="1" smtClean="0"/>
              <a:t>በማሰናበት</a:t>
            </a:r>
            <a:r>
              <a:rPr lang="en-US" dirty="0" smtClean="0"/>
              <a:t> </a:t>
            </a:r>
            <a:r>
              <a:rPr lang="en-US" dirty="0" err="1" smtClean="0"/>
              <a:t>ወይም</a:t>
            </a:r>
            <a:r>
              <a:rPr lang="en-US" dirty="0" smtClean="0"/>
              <a:t> </a:t>
            </a:r>
            <a:r>
              <a:rPr lang="en-US" dirty="0" err="1" smtClean="0"/>
              <a:t>ከአባልነት</a:t>
            </a:r>
            <a:r>
              <a:rPr lang="en-US" dirty="0" smtClean="0"/>
              <a:t> </a:t>
            </a:r>
            <a:r>
              <a:rPr lang="en-US" dirty="0" err="1" smtClean="0"/>
              <a:t>በማግለል</a:t>
            </a:r>
            <a:r>
              <a:rPr lang="en-US" dirty="0" smtClean="0"/>
              <a:t> </a:t>
            </a:r>
            <a:r>
              <a:rPr lang="en-US" dirty="0" err="1" smtClean="0"/>
              <a:t>ሊወሰን</a:t>
            </a:r>
            <a:r>
              <a:rPr lang="en-US" dirty="0" smtClean="0"/>
              <a:t> </a:t>
            </a:r>
            <a:r>
              <a:rPr lang="en-US" dirty="0" err="1" smtClean="0"/>
              <a:t>ይችላል</a:t>
            </a:r>
            <a:r>
              <a:rPr lang="en-US" dirty="0" smtClean="0"/>
              <a:t>፤ </a:t>
            </a:r>
            <a:r>
              <a:rPr lang="en-US" dirty="0" err="1" smtClean="0"/>
              <a:t>ሆኖም</a:t>
            </a:r>
            <a:r>
              <a:rPr lang="en-US" dirty="0" smtClean="0"/>
              <a:t> </a:t>
            </a:r>
            <a:r>
              <a:rPr lang="en-US" dirty="0" err="1" smtClean="0"/>
              <a:t>የመጨረሻው</a:t>
            </a:r>
            <a:r>
              <a:rPr lang="en-US" dirty="0" smtClean="0"/>
              <a:t> </a:t>
            </a:r>
            <a:r>
              <a:rPr lang="en-US" dirty="0" err="1" smtClean="0"/>
              <a:t>ውሳኔ</a:t>
            </a:r>
            <a:r>
              <a:rPr lang="en-US" dirty="0" smtClean="0"/>
              <a:t> </a:t>
            </a:r>
            <a:r>
              <a:rPr lang="en-US" dirty="0" err="1" smtClean="0"/>
              <a:t>ማለት</a:t>
            </a:r>
            <a:r>
              <a:rPr lang="en-US" dirty="0" smtClean="0"/>
              <a:t> </a:t>
            </a:r>
            <a:r>
              <a:rPr lang="en-US" dirty="0" err="1" smtClean="0"/>
              <a:t>ከሥራ</a:t>
            </a:r>
            <a:r>
              <a:rPr lang="en-US" dirty="0" smtClean="0"/>
              <a:t> </a:t>
            </a:r>
            <a:r>
              <a:rPr lang="en-US" dirty="0" err="1" smtClean="0"/>
              <a:t>የማሰናበቱ</a:t>
            </a:r>
            <a:r>
              <a:rPr lang="en-US" dirty="0" smtClean="0"/>
              <a:t> </a:t>
            </a:r>
            <a:r>
              <a:rPr lang="en-US" dirty="0" err="1" smtClean="0"/>
              <a:t>ወይም</a:t>
            </a:r>
            <a:r>
              <a:rPr lang="en-US" dirty="0" smtClean="0"/>
              <a:t> </a:t>
            </a:r>
            <a:r>
              <a:rPr lang="en-US" dirty="0" err="1" smtClean="0"/>
              <a:t>ከአባልነት</a:t>
            </a:r>
            <a:r>
              <a:rPr lang="en-US" dirty="0" smtClean="0"/>
              <a:t> </a:t>
            </a:r>
            <a:r>
              <a:rPr lang="en-US" dirty="0" err="1" smtClean="0"/>
              <a:t>የማግለሉ</a:t>
            </a:r>
            <a:r>
              <a:rPr lang="en-US" dirty="0" smtClean="0"/>
              <a:t> </a:t>
            </a:r>
            <a:r>
              <a:rPr lang="en-US" dirty="0" err="1" smtClean="0"/>
              <a:t>ቅጣት</a:t>
            </a:r>
            <a:r>
              <a:rPr lang="en-US" dirty="0" smtClean="0"/>
              <a:t> </a:t>
            </a:r>
            <a:r>
              <a:rPr lang="en-US" dirty="0" err="1" smtClean="0"/>
              <a:t>ሊጸና</a:t>
            </a:r>
            <a:r>
              <a:rPr lang="en-US" dirty="0" smtClean="0"/>
              <a:t> </a:t>
            </a:r>
            <a:r>
              <a:rPr lang="en-US" dirty="0" err="1" smtClean="0"/>
              <a:t>የሚችለው</a:t>
            </a:r>
            <a:r>
              <a:rPr lang="en-US" dirty="0" smtClean="0"/>
              <a:t> </a:t>
            </a:r>
            <a:r>
              <a:rPr lang="en-US" dirty="0" err="1" smtClean="0"/>
              <a:t>የወረዳው</a:t>
            </a:r>
            <a:r>
              <a:rPr lang="en-US" dirty="0" smtClean="0"/>
              <a:t> </a:t>
            </a:r>
            <a:r>
              <a:rPr lang="en-US" dirty="0" err="1" smtClean="0"/>
              <a:t>ቤተ</a:t>
            </a:r>
            <a:r>
              <a:rPr lang="en-US" dirty="0" smtClean="0"/>
              <a:t> </a:t>
            </a:r>
            <a:r>
              <a:rPr lang="en-US" dirty="0" err="1" smtClean="0"/>
              <a:t>ክህነት</a:t>
            </a:r>
            <a:r>
              <a:rPr lang="en-US" dirty="0" smtClean="0"/>
              <a:t> </a:t>
            </a:r>
            <a:r>
              <a:rPr lang="en-US" dirty="0" err="1" smtClean="0"/>
              <a:t>ተስማምቶበት</a:t>
            </a:r>
            <a:r>
              <a:rPr lang="en-US" dirty="0" smtClean="0"/>
              <a:t> </a:t>
            </a:r>
            <a:r>
              <a:rPr lang="en-US" dirty="0" err="1" smtClean="0"/>
              <a:t>ወደ</a:t>
            </a:r>
            <a:r>
              <a:rPr lang="en-US" dirty="0" smtClean="0"/>
              <a:t> </a:t>
            </a:r>
            <a:r>
              <a:rPr lang="en-US" dirty="0" err="1" smtClean="0"/>
              <a:t>መንበረ</a:t>
            </a:r>
            <a:r>
              <a:rPr lang="en-US" dirty="0" smtClean="0"/>
              <a:t> </a:t>
            </a:r>
            <a:r>
              <a:rPr lang="en-US" dirty="0" err="1" smtClean="0"/>
              <a:t>ጵጵስናው</a:t>
            </a:r>
            <a:r>
              <a:rPr lang="en-US" dirty="0" smtClean="0"/>
              <a:t> </a:t>
            </a:r>
            <a:r>
              <a:rPr lang="en-US" dirty="0" err="1" smtClean="0"/>
              <a:t>ቀርቦ</a:t>
            </a:r>
            <a:r>
              <a:rPr lang="en-US" dirty="0" smtClean="0"/>
              <a:t> </a:t>
            </a:r>
            <a:r>
              <a:rPr lang="en-US" dirty="0" err="1" smtClean="0"/>
              <a:t>የጸደቀ</a:t>
            </a:r>
            <a:r>
              <a:rPr lang="en-US" dirty="0" smtClean="0"/>
              <a:t> </a:t>
            </a:r>
            <a:r>
              <a:rPr lang="en-US" dirty="0" err="1" smtClean="0"/>
              <a:t>እነደሆነ</a:t>
            </a:r>
            <a:r>
              <a:rPr lang="en-US" dirty="0" smtClean="0"/>
              <a:t> </a:t>
            </a:r>
            <a:r>
              <a:rPr lang="en-US" dirty="0" err="1" smtClean="0"/>
              <a:t>ነው</a:t>
            </a:r>
            <a:r>
              <a:rPr lang="en-US" dirty="0" smtClean="0"/>
              <a:t>፡፡</a:t>
            </a:r>
          </a:p>
          <a:p>
            <a:pPr lvl="0" algn="just">
              <a:lnSpc>
                <a:spcPct val="170000"/>
              </a:lnSpc>
            </a:pPr>
            <a:r>
              <a:rPr lang="en-US" dirty="0" err="1" smtClean="0"/>
              <a:t>አንድ</a:t>
            </a:r>
            <a:r>
              <a:rPr lang="en-US" dirty="0" smtClean="0"/>
              <a:t> </a:t>
            </a:r>
            <a:r>
              <a:rPr lang="en-US" dirty="0" err="1" smtClean="0"/>
              <a:t>ካህን</a:t>
            </a:r>
            <a:r>
              <a:rPr lang="en-US" dirty="0" smtClean="0"/>
              <a:t> </a:t>
            </a:r>
            <a:r>
              <a:rPr lang="en-US" dirty="0" err="1" smtClean="0"/>
              <a:t>ወይም</a:t>
            </a:r>
            <a:r>
              <a:rPr lang="en-US" dirty="0" smtClean="0"/>
              <a:t> </a:t>
            </a:r>
            <a:r>
              <a:rPr lang="en-US" dirty="0" err="1" smtClean="0"/>
              <a:t>ሠራተኛ</a:t>
            </a:r>
            <a:r>
              <a:rPr lang="en-US" dirty="0" smtClean="0"/>
              <a:t> </a:t>
            </a:r>
            <a:r>
              <a:rPr lang="en-US" dirty="0" err="1" smtClean="0"/>
              <a:t>ከሥራው</a:t>
            </a:r>
            <a:r>
              <a:rPr lang="en-US" dirty="0" smtClean="0"/>
              <a:t> </a:t>
            </a:r>
            <a:r>
              <a:rPr lang="en-US" dirty="0" err="1" smtClean="0"/>
              <a:t>እንዲሰናበት</a:t>
            </a:r>
            <a:r>
              <a:rPr lang="en-US" dirty="0" smtClean="0"/>
              <a:t> </a:t>
            </a:r>
            <a:r>
              <a:rPr lang="en-US" dirty="0" err="1" smtClean="0"/>
              <a:t>ወይም</a:t>
            </a:r>
            <a:r>
              <a:rPr lang="en-US" dirty="0" smtClean="0"/>
              <a:t> </a:t>
            </a:r>
            <a:r>
              <a:rPr lang="en-US" dirty="0" err="1" smtClean="0"/>
              <a:t>ከክህነቱ</a:t>
            </a:r>
            <a:r>
              <a:rPr lang="en-US" dirty="0" smtClean="0"/>
              <a:t> </a:t>
            </a:r>
            <a:r>
              <a:rPr lang="en-US" dirty="0" err="1" smtClean="0"/>
              <a:t>እንዲታገድ</a:t>
            </a:r>
            <a:r>
              <a:rPr lang="en-US" dirty="0" smtClean="0"/>
              <a:t> </a:t>
            </a:r>
            <a:r>
              <a:rPr lang="en-US" dirty="0" err="1" smtClean="0"/>
              <a:t>የሚሰጠው</a:t>
            </a:r>
            <a:r>
              <a:rPr lang="en-US" dirty="0" smtClean="0"/>
              <a:t> </a:t>
            </a:r>
            <a:r>
              <a:rPr lang="en-US" dirty="0" err="1" smtClean="0"/>
              <a:t>ውሳኔ</a:t>
            </a:r>
            <a:r>
              <a:rPr lang="en-US" dirty="0" smtClean="0"/>
              <a:t> </a:t>
            </a:r>
            <a:r>
              <a:rPr lang="en-US" dirty="0" err="1" smtClean="0"/>
              <a:t>ተግባራዊ</a:t>
            </a:r>
            <a:r>
              <a:rPr lang="en-US" dirty="0" smtClean="0"/>
              <a:t> </a:t>
            </a:r>
            <a:r>
              <a:rPr lang="en-US" dirty="0" err="1" smtClean="0"/>
              <a:t>ሊሆን</a:t>
            </a:r>
            <a:r>
              <a:rPr lang="en-US" dirty="0" smtClean="0"/>
              <a:t> </a:t>
            </a:r>
            <a:r>
              <a:rPr lang="en-US" dirty="0" err="1" smtClean="0"/>
              <a:t>የሚችለው</a:t>
            </a:r>
            <a:r>
              <a:rPr lang="en-US" dirty="0" smtClean="0"/>
              <a:t>፡፡</a:t>
            </a:r>
          </a:p>
          <a:p>
            <a:pPr algn="just">
              <a:lnSpc>
                <a:spcPct val="170000"/>
              </a:lnSpc>
            </a:pPr>
            <a:r>
              <a:rPr lang="en-US" dirty="0" smtClean="0">
                <a:solidFill>
                  <a:srgbClr val="00B0F0"/>
                </a:solidFill>
              </a:rPr>
              <a:t>ሀ/ </a:t>
            </a:r>
            <a:r>
              <a:rPr lang="en-US" dirty="0" err="1" smtClean="0"/>
              <a:t>በአጥቢያ</a:t>
            </a:r>
            <a:r>
              <a:rPr lang="en-US" dirty="0" smtClean="0"/>
              <a:t> </a:t>
            </a:r>
            <a:r>
              <a:rPr lang="en-US" dirty="0" err="1" smtClean="0"/>
              <a:t>ቤተ</a:t>
            </a:r>
            <a:r>
              <a:rPr lang="en-US" dirty="0" smtClean="0"/>
              <a:t> </a:t>
            </a:r>
            <a:r>
              <a:rPr lang="en-US" dirty="0" err="1" smtClean="0"/>
              <a:t>ክርስቲያንና</a:t>
            </a:r>
            <a:r>
              <a:rPr lang="en-US" dirty="0" smtClean="0"/>
              <a:t> </a:t>
            </a:r>
            <a:r>
              <a:rPr lang="en-US" dirty="0" err="1" smtClean="0"/>
              <a:t>በወረዳ</a:t>
            </a:r>
            <a:r>
              <a:rPr lang="en-US" dirty="0" smtClean="0"/>
              <a:t> </a:t>
            </a:r>
            <a:r>
              <a:rPr lang="en-US" dirty="0" err="1" smtClean="0"/>
              <a:t>ደረጃ</a:t>
            </a:r>
            <a:r>
              <a:rPr lang="en-US" dirty="0" smtClean="0"/>
              <a:t> </a:t>
            </a:r>
            <a:r>
              <a:rPr lang="en-US" dirty="0" err="1" smtClean="0"/>
              <a:t>ከሆነ</a:t>
            </a:r>
            <a:r>
              <a:rPr lang="en-US" dirty="0" smtClean="0"/>
              <a:t> </a:t>
            </a:r>
            <a:r>
              <a:rPr lang="en-US" dirty="0" err="1" smtClean="0"/>
              <a:t>የሀገረ</a:t>
            </a:r>
            <a:r>
              <a:rPr lang="en-US" dirty="0" smtClean="0"/>
              <a:t> </a:t>
            </a:r>
            <a:r>
              <a:rPr lang="en-US" dirty="0" err="1" smtClean="0"/>
              <a:t>ስብከቱ</a:t>
            </a:r>
            <a:r>
              <a:rPr lang="en-US" dirty="0" smtClean="0"/>
              <a:t> </a:t>
            </a:r>
            <a:r>
              <a:rPr lang="en-US" dirty="0" err="1" smtClean="0"/>
              <a:t>ሊቀጳጳስ</a:t>
            </a:r>
            <a:r>
              <a:rPr lang="en-US" dirty="0" smtClean="0"/>
              <a:t> </a:t>
            </a:r>
            <a:r>
              <a:rPr lang="en-US" dirty="0" err="1" smtClean="0"/>
              <a:t>በአስተዳደር</a:t>
            </a:r>
            <a:r>
              <a:rPr lang="en-US" dirty="0" smtClean="0"/>
              <a:t> </a:t>
            </a:r>
            <a:r>
              <a:rPr lang="en-US" dirty="0" err="1" smtClean="0"/>
              <a:t>ጉባኤ</a:t>
            </a:r>
            <a:r>
              <a:rPr lang="en-US" dirty="0" smtClean="0"/>
              <a:t> </a:t>
            </a:r>
            <a:r>
              <a:rPr lang="en-US" dirty="0" err="1" smtClean="0"/>
              <a:t>አይቶ</a:t>
            </a:r>
            <a:r>
              <a:rPr lang="en-US" dirty="0" smtClean="0"/>
              <a:t> </a:t>
            </a:r>
            <a:r>
              <a:rPr lang="en-US" dirty="0" err="1" smtClean="0"/>
              <a:t>ሲያጸድቀው</a:t>
            </a:r>
            <a:endParaRPr lang="en-US" dirty="0" smtClean="0"/>
          </a:p>
          <a:p>
            <a:pPr algn="just">
              <a:lnSpc>
                <a:spcPct val="170000"/>
              </a:lnSpc>
            </a:pPr>
            <a:r>
              <a:rPr lang="en-US" dirty="0" smtClean="0">
                <a:solidFill>
                  <a:srgbClr val="00B0F0"/>
                </a:solidFill>
              </a:rPr>
              <a:t>ለ/ </a:t>
            </a:r>
            <a:r>
              <a:rPr lang="en-US" dirty="0" err="1" smtClean="0"/>
              <a:t>ከሀገረ</a:t>
            </a:r>
            <a:r>
              <a:rPr lang="en-US" dirty="0" smtClean="0"/>
              <a:t> </a:t>
            </a:r>
            <a:r>
              <a:rPr lang="en-US" dirty="0" err="1" smtClean="0"/>
              <a:t>ስብከት</a:t>
            </a:r>
            <a:r>
              <a:rPr lang="en-US" dirty="0" smtClean="0"/>
              <a:t> </a:t>
            </a:r>
            <a:r>
              <a:rPr lang="en-US" dirty="0" err="1" smtClean="0"/>
              <a:t>ጀምሮ</a:t>
            </a:r>
            <a:r>
              <a:rPr lang="en-US" dirty="0" smtClean="0"/>
              <a:t> </a:t>
            </a:r>
            <a:r>
              <a:rPr lang="en-US" dirty="0" err="1" smtClean="0"/>
              <a:t>ባሉት</a:t>
            </a:r>
            <a:r>
              <a:rPr lang="en-US" dirty="0" smtClean="0"/>
              <a:t> </a:t>
            </a:r>
            <a:r>
              <a:rPr lang="en-US" dirty="0" err="1" smtClean="0"/>
              <a:t>የሥራ</a:t>
            </a:r>
            <a:r>
              <a:rPr lang="en-US" dirty="0" smtClean="0"/>
              <a:t> </a:t>
            </a:r>
            <a:r>
              <a:rPr lang="en-US" dirty="0" err="1" smtClean="0"/>
              <a:t>ዘርፎች</a:t>
            </a:r>
            <a:r>
              <a:rPr lang="en-US" dirty="0" smtClean="0"/>
              <a:t> </a:t>
            </a:r>
            <a:r>
              <a:rPr lang="en-US" dirty="0" err="1" smtClean="0"/>
              <a:t>የተመደበ</a:t>
            </a:r>
            <a:r>
              <a:rPr lang="en-US" dirty="0" smtClean="0"/>
              <a:t> </a:t>
            </a:r>
            <a:r>
              <a:rPr lang="en-US" dirty="0" err="1" smtClean="0"/>
              <a:t>ሠራተኛ</a:t>
            </a:r>
            <a:r>
              <a:rPr lang="en-US" dirty="0" smtClean="0"/>
              <a:t> </a:t>
            </a:r>
            <a:r>
              <a:rPr lang="en-US" dirty="0" err="1" smtClean="0"/>
              <a:t>ከሆነ</a:t>
            </a:r>
            <a:r>
              <a:rPr lang="en-US" dirty="0" smtClean="0"/>
              <a:t> </a:t>
            </a:r>
            <a:r>
              <a:rPr lang="en-US" dirty="0" err="1" smtClean="0"/>
              <a:t>ጠቅላይ</a:t>
            </a:r>
            <a:r>
              <a:rPr lang="en-US" dirty="0" smtClean="0"/>
              <a:t> </a:t>
            </a:r>
            <a:r>
              <a:rPr lang="en-US" dirty="0" err="1" smtClean="0"/>
              <a:t>ሥራ</a:t>
            </a:r>
            <a:r>
              <a:rPr lang="en-US" dirty="0" smtClean="0"/>
              <a:t> </a:t>
            </a:r>
            <a:r>
              <a:rPr lang="en-US" dirty="0" err="1" smtClean="0"/>
              <a:t>አስኪያጁ</a:t>
            </a:r>
            <a:r>
              <a:rPr lang="en-US" dirty="0" smtClean="0"/>
              <a:t> </a:t>
            </a:r>
            <a:r>
              <a:rPr lang="en-US" dirty="0" err="1" smtClean="0"/>
              <a:t>በጠቅላይ</a:t>
            </a:r>
            <a:r>
              <a:rPr lang="en-US" dirty="0" smtClean="0"/>
              <a:t> </a:t>
            </a:r>
            <a:r>
              <a:rPr lang="en-US" dirty="0" err="1" smtClean="0"/>
              <a:t>ቤተ</a:t>
            </a:r>
            <a:r>
              <a:rPr lang="en-US" dirty="0" smtClean="0"/>
              <a:t> </a:t>
            </a:r>
            <a:r>
              <a:rPr lang="en-US" dirty="0" err="1" smtClean="0"/>
              <a:t>ክህነት</a:t>
            </a:r>
            <a:r>
              <a:rPr lang="en-US" dirty="0" smtClean="0"/>
              <a:t> </a:t>
            </a:r>
            <a:r>
              <a:rPr lang="en-US" dirty="0" err="1" smtClean="0"/>
              <a:t>አስተዳደር</a:t>
            </a:r>
            <a:r>
              <a:rPr lang="en-US" dirty="0" smtClean="0"/>
              <a:t> </a:t>
            </a:r>
            <a:r>
              <a:rPr lang="en-US" dirty="0" err="1" smtClean="0"/>
              <a:t>ጉባኤ</a:t>
            </a:r>
            <a:r>
              <a:rPr lang="en-US" dirty="0" smtClean="0"/>
              <a:t> </a:t>
            </a:r>
            <a:r>
              <a:rPr lang="en-US" dirty="0" err="1" smtClean="0"/>
              <a:t>አይቶ</a:t>
            </a:r>
            <a:r>
              <a:rPr lang="en-US" dirty="0" smtClean="0"/>
              <a:t> </a:t>
            </a:r>
            <a:r>
              <a:rPr lang="en-US" dirty="0" err="1" smtClean="0"/>
              <a:t>ሲያጸድቀው</a:t>
            </a:r>
            <a:r>
              <a:rPr lang="en-US" dirty="0" smtClean="0"/>
              <a:t> </a:t>
            </a:r>
            <a:r>
              <a:rPr lang="en-US" dirty="0" err="1" smtClean="0"/>
              <a:t>ብቻ</a:t>
            </a:r>
            <a:r>
              <a:rPr lang="en-US" dirty="0" smtClean="0"/>
              <a:t> </a:t>
            </a:r>
            <a:r>
              <a:rPr lang="en-US" dirty="0" err="1" smtClean="0"/>
              <a:t>ነው</a:t>
            </a:r>
            <a:r>
              <a:rPr lang="en-US" dirty="0" smtClean="0"/>
              <a:t>፡፡</a:t>
            </a:r>
          </a:p>
        </p:txBody>
      </p:sp>
    </p:spTree>
    <p:extLst>
      <p:ext uri="{BB962C8B-B14F-4D97-AF65-F5344CB8AC3E}">
        <p14:creationId xmlns:p14="http://schemas.microsoft.com/office/powerpoint/2010/main" val="67222756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381000"/>
            <a:ext cx="8915400" cy="6430963"/>
          </a:xfrm>
        </p:spPr>
        <p:txBody>
          <a:bodyPr>
            <a:normAutofit fontScale="70000" lnSpcReduction="20000"/>
          </a:bodyPr>
          <a:lstStyle/>
          <a:p>
            <a:pPr lvl="0" algn="just">
              <a:lnSpc>
                <a:spcPct val="160000"/>
              </a:lnSpc>
            </a:pPr>
            <a:r>
              <a:rPr lang="en-US" dirty="0" err="1" smtClean="0"/>
              <a:t>ምክርና</a:t>
            </a:r>
            <a:r>
              <a:rPr lang="en-US" dirty="0" smtClean="0"/>
              <a:t> </a:t>
            </a:r>
            <a:r>
              <a:rPr lang="en-US" dirty="0" err="1" smtClean="0"/>
              <a:t>ተግሣጽ</a:t>
            </a:r>
            <a:r>
              <a:rPr lang="en-US" dirty="0" smtClean="0"/>
              <a:t> </a:t>
            </a:r>
            <a:r>
              <a:rPr lang="en-US" dirty="0" err="1" smtClean="0"/>
              <a:t>እንዲሁም</a:t>
            </a:r>
            <a:r>
              <a:rPr lang="en-US" dirty="0" smtClean="0"/>
              <a:t> </a:t>
            </a:r>
            <a:r>
              <a:rPr lang="en-US" dirty="0" err="1" smtClean="0"/>
              <a:t>ማስጠንቀቂያ</a:t>
            </a:r>
            <a:r>
              <a:rPr lang="en-US" dirty="0" smtClean="0"/>
              <a:t> </a:t>
            </a:r>
            <a:r>
              <a:rPr lang="en-US" dirty="0" err="1" smtClean="0"/>
              <a:t>ከተሰጠው</a:t>
            </a:r>
            <a:r>
              <a:rPr lang="en-US" dirty="0" smtClean="0"/>
              <a:t> </a:t>
            </a:r>
            <a:r>
              <a:rPr lang="en-US" dirty="0" err="1" smtClean="0"/>
              <a:t>በኋላ</a:t>
            </a:r>
            <a:r>
              <a:rPr lang="en-US" dirty="0" smtClean="0"/>
              <a:t> </a:t>
            </a:r>
            <a:r>
              <a:rPr lang="en-US" dirty="0" err="1" smtClean="0"/>
              <a:t>አንድ</a:t>
            </a:r>
            <a:r>
              <a:rPr lang="en-US" dirty="0" smtClean="0"/>
              <a:t> </a:t>
            </a:r>
            <a:r>
              <a:rPr lang="en-US" dirty="0" err="1" smtClean="0"/>
              <a:t>ካህን</a:t>
            </a:r>
            <a:r>
              <a:rPr lang="en-US" dirty="0" smtClean="0"/>
              <a:t> </a:t>
            </a:r>
            <a:r>
              <a:rPr lang="en-US" dirty="0" err="1" smtClean="0"/>
              <a:t>አንድ</a:t>
            </a:r>
            <a:r>
              <a:rPr lang="en-US" dirty="0" smtClean="0"/>
              <a:t> </a:t>
            </a:r>
            <a:r>
              <a:rPr lang="en-US" dirty="0" err="1" smtClean="0"/>
              <a:t>የንስሐ</a:t>
            </a:r>
            <a:r>
              <a:rPr lang="en-US" dirty="0" smtClean="0"/>
              <a:t> </a:t>
            </a:r>
            <a:r>
              <a:rPr lang="en-US" dirty="0" err="1" smtClean="0"/>
              <a:t>ልጁን</a:t>
            </a:r>
            <a:r>
              <a:rPr lang="en-US" dirty="0" smtClean="0"/>
              <a:t> </a:t>
            </a:r>
            <a:r>
              <a:rPr lang="en-US" dirty="0" err="1" smtClean="0"/>
              <a:t>በሰበካ</a:t>
            </a:r>
            <a:r>
              <a:rPr lang="en-US" dirty="0" smtClean="0"/>
              <a:t> </a:t>
            </a:r>
            <a:r>
              <a:rPr lang="en-US" dirty="0" err="1" smtClean="0"/>
              <a:t>ጉባኤ</a:t>
            </a:r>
            <a:r>
              <a:rPr lang="en-US" dirty="0" smtClean="0"/>
              <a:t> </a:t>
            </a:r>
            <a:r>
              <a:rPr lang="en-US" dirty="0" err="1" smtClean="0"/>
              <a:t>ሳያስመዘግብ</a:t>
            </a:r>
            <a:r>
              <a:rPr lang="en-US" dirty="0" smtClean="0"/>
              <a:t> </a:t>
            </a:r>
            <a:r>
              <a:rPr lang="en-US" dirty="0" err="1" smtClean="0"/>
              <a:t>ወርኀዊ</a:t>
            </a:r>
            <a:r>
              <a:rPr lang="en-US" dirty="0" smtClean="0"/>
              <a:t> </a:t>
            </a:r>
            <a:r>
              <a:rPr lang="en-US" dirty="0" err="1" smtClean="0"/>
              <a:t>ዓመታዊ</a:t>
            </a:r>
            <a:r>
              <a:rPr lang="en-US" dirty="0" smtClean="0"/>
              <a:t> </a:t>
            </a:r>
            <a:r>
              <a:rPr lang="en-US" dirty="0" err="1" smtClean="0"/>
              <a:t>አስተዋጽኦውን</a:t>
            </a:r>
            <a:r>
              <a:rPr lang="en-US" dirty="0" smtClean="0"/>
              <a:t> </a:t>
            </a:r>
            <a:r>
              <a:rPr lang="en-US" dirty="0" err="1" smtClean="0"/>
              <a:t>እንዲከፍል</a:t>
            </a:r>
            <a:r>
              <a:rPr lang="en-US" dirty="0" smtClean="0"/>
              <a:t> </a:t>
            </a:r>
            <a:r>
              <a:rPr lang="en-US" dirty="0" err="1" smtClean="0"/>
              <a:t>ሳያደርግ</a:t>
            </a:r>
            <a:r>
              <a:rPr lang="en-US" dirty="0" smtClean="0"/>
              <a:t> </a:t>
            </a:r>
            <a:r>
              <a:rPr lang="en-US" dirty="0" err="1" smtClean="0"/>
              <a:t>ሌሎችንም</a:t>
            </a:r>
            <a:r>
              <a:rPr lang="en-US" dirty="0" smtClean="0"/>
              <a:t> </a:t>
            </a:r>
            <a:r>
              <a:rPr lang="en-US" dirty="0" err="1" smtClean="0"/>
              <a:t>መንፈሳዊ</a:t>
            </a:r>
            <a:r>
              <a:rPr lang="en-US" dirty="0" smtClean="0"/>
              <a:t> </a:t>
            </a:r>
            <a:r>
              <a:rPr lang="en-US" dirty="0" err="1" smtClean="0"/>
              <a:t>ግዴታዎች</a:t>
            </a:r>
            <a:r>
              <a:rPr lang="en-US" dirty="0" smtClean="0"/>
              <a:t>  </a:t>
            </a:r>
            <a:r>
              <a:rPr lang="en-US" dirty="0" err="1" smtClean="0"/>
              <a:t>ሳይፈጽምና</a:t>
            </a:r>
            <a:r>
              <a:rPr lang="en-US" dirty="0" smtClean="0"/>
              <a:t> </a:t>
            </a:r>
            <a:r>
              <a:rPr lang="en-US" dirty="0" err="1" smtClean="0"/>
              <a:t>ሳያስፈጽም</a:t>
            </a:r>
            <a:r>
              <a:rPr lang="en-US" dirty="0" smtClean="0"/>
              <a:t> </a:t>
            </a:r>
            <a:r>
              <a:rPr lang="en-US" dirty="0" err="1" smtClean="0"/>
              <a:t>ቆይቶ</a:t>
            </a:r>
            <a:r>
              <a:rPr lang="en-US" dirty="0" smtClean="0"/>
              <a:t> </a:t>
            </a:r>
            <a:r>
              <a:rPr lang="en-US" dirty="0" err="1" smtClean="0"/>
              <a:t>የንስሐ</a:t>
            </a:r>
            <a:r>
              <a:rPr lang="en-US" dirty="0" smtClean="0"/>
              <a:t> </a:t>
            </a:r>
            <a:r>
              <a:rPr lang="en-US" dirty="0" err="1" smtClean="0"/>
              <a:t>ልጁ</a:t>
            </a:r>
            <a:r>
              <a:rPr lang="en-US" dirty="0" smtClean="0"/>
              <a:t> </a:t>
            </a:r>
            <a:r>
              <a:rPr lang="en-US" dirty="0" err="1" smtClean="0"/>
              <a:t>ሲሞት</a:t>
            </a:r>
            <a:r>
              <a:rPr lang="en-US" dirty="0" smtClean="0"/>
              <a:t> </a:t>
            </a:r>
            <a:r>
              <a:rPr lang="en-US" dirty="0" err="1" smtClean="0"/>
              <a:t>ለፍትሐት</a:t>
            </a:r>
            <a:r>
              <a:rPr lang="en-US" dirty="0" smtClean="0"/>
              <a:t> </a:t>
            </a:r>
            <a:r>
              <a:rPr lang="en-US" dirty="0" err="1" smtClean="0"/>
              <a:t>ብቻ</a:t>
            </a:r>
            <a:r>
              <a:rPr lang="en-US" dirty="0" smtClean="0"/>
              <a:t> </a:t>
            </a:r>
            <a:r>
              <a:rPr lang="en-US" dirty="0" err="1" smtClean="0"/>
              <a:t>የሚያቀርብ</a:t>
            </a:r>
            <a:r>
              <a:rPr lang="en-US" dirty="0" smtClean="0"/>
              <a:t> </a:t>
            </a:r>
            <a:r>
              <a:rPr lang="en-US" dirty="0" err="1" smtClean="0"/>
              <a:t>ከሆነ</a:t>
            </a:r>
            <a:r>
              <a:rPr lang="en-US" dirty="0" smtClean="0"/>
              <a:t>፡-</a:t>
            </a:r>
          </a:p>
          <a:p>
            <a:pPr algn="just">
              <a:lnSpc>
                <a:spcPct val="160000"/>
              </a:lnSpc>
              <a:buNone/>
            </a:pPr>
            <a:r>
              <a:rPr lang="en-US" dirty="0" smtClean="0"/>
              <a:t>		</a:t>
            </a:r>
            <a:r>
              <a:rPr lang="en-US" dirty="0" smtClean="0">
                <a:solidFill>
                  <a:srgbClr val="00B0F0"/>
                </a:solidFill>
              </a:rPr>
              <a:t>ሀ/ </a:t>
            </a:r>
            <a:r>
              <a:rPr lang="en-US" dirty="0" err="1" smtClean="0"/>
              <a:t>ከመጨረሻ</a:t>
            </a:r>
            <a:r>
              <a:rPr lang="en-US" dirty="0" smtClean="0"/>
              <a:t> </a:t>
            </a:r>
            <a:r>
              <a:rPr lang="en-US" dirty="0" err="1" smtClean="0"/>
              <a:t>ማስጠንቀቂያ</a:t>
            </a:r>
            <a:r>
              <a:rPr lang="en-US" dirty="0" smtClean="0"/>
              <a:t> </a:t>
            </a:r>
            <a:r>
              <a:rPr lang="en-US" dirty="0" err="1" smtClean="0"/>
              <a:t>ጋር</a:t>
            </a:r>
            <a:r>
              <a:rPr lang="en-US" dirty="0" smtClean="0"/>
              <a:t> </a:t>
            </a:r>
            <a:r>
              <a:rPr lang="en-US" dirty="0" err="1" smtClean="0"/>
              <a:t>የአንድ</a:t>
            </a:r>
            <a:r>
              <a:rPr lang="en-US" dirty="0" smtClean="0"/>
              <a:t> </a:t>
            </a:r>
            <a:r>
              <a:rPr lang="en-US" dirty="0" err="1" smtClean="0"/>
              <a:t>ወር</a:t>
            </a:r>
            <a:r>
              <a:rPr lang="en-US" dirty="0" smtClean="0"/>
              <a:t> </a:t>
            </a:r>
            <a:r>
              <a:rPr lang="en-US" dirty="0" err="1" smtClean="0"/>
              <a:t>ግማሽ</a:t>
            </a:r>
            <a:r>
              <a:rPr lang="en-US" dirty="0" smtClean="0"/>
              <a:t> </a:t>
            </a:r>
            <a:r>
              <a:rPr lang="en-US" dirty="0" err="1" smtClean="0"/>
              <a:t>ደመወዙን</a:t>
            </a:r>
            <a:endParaRPr lang="en-US" dirty="0" smtClean="0"/>
          </a:p>
          <a:p>
            <a:pPr algn="just">
              <a:lnSpc>
                <a:spcPct val="160000"/>
              </a:lnSpc>
              <a:buNone/>
            </a:pPr>
            <a:r>
              <a:rPr lang="en-US" dirty="0" smtClean="0"/>
              <a:t>		</a:t>
            </a:r>
            <a:r>
              <a:rPr lang="en-US" dirty="0" smtClean="0">
                <a:solidFill>
                  <a:srgbClr val="00B0F0"/>
                </a:solidFill>
              </a:rPr>
              <a:t>ለ/ </a:t>
            </a:r>
            <a:r>
              <a:rPr lang="en-US" dirty="0" err="1" smtClean="0"/>
              <a:t>በሁለተኛ</a:t>
            </a:r>
            <a:r>
              <a:rPr lang="en-US" dirty="0" smtClean="0"/>
              <a:t> </a:t>
            </a:r>
            <a:r>
              <a:rPr lang="en-US" dirty="0" err="1" smtClean="0"/>
              <a:t>ጊዜ</a:t>
            </a:r>
            <a:r>
              <a:rPr lang="en-US" dirty="0" smtClean="0"/>
              <a:t> </a:t>
            </a:r>
            <a:r>
              <a:rPr lang="en-US" dirty="0" err="1" smtClean="0"/>
              <a:t>የአንድ</a:t>
            </a:r>
            <a:r>
              <a:rPr lang="en-US" dirty="0" smtClean="0"/>
              <a:t> </a:t>
            </a:r>
            <a:r>
              <a:rPr lang="en-US" dirty="0" err="1" smtClean="0"/>
              <a:t>ወር</a:t>
            </a:r>
            <a:r>
              <a:rPr lang="en-US" dirty="0" smtClean="0"/>
              <a:t> </a:t>
            </a:r>
            <a:r>
              <a:rPr lang="en-US" dirty="0" err="1" smtClean="0"/>
              <a:t>ሙሉ</a:t>
            </a:r>
            <a:r>
              <a:rPr lang="en-US" dirty="0" smtClean="0"/>
              <a:t> </a:t>
            </a:r>
            <a:r>
              <a:rPr lang="en-US" dirty="0" err="1" smtClean="0"/>
              <a:t>ደመወዙን</a:t>
            </a:r>
            <a:r>
              <a:rPr lang="en-US" dirty="0" smtClean="0"/>
              <a:t> </a:t>
            </a:r>
            <a:r>
              <a:rPr lang="en-US" dirty="0" err="1" smtClean="0"/>
              <a:t>ይቀጣል</a:t>
            </a:r>
            <a:endParaRPr lang="en-US" dirty="0" smtClean="0"/>
          </a:p>
          <a:p>
            <a:pPr algn="just">
              <a:lnSpc>
                <a:spcPct val="160000"/>
              </a:lnSpc>
              <a:buNone/>
            </a:pPr>
            <a:r>
              <a:rPr lang="en-US" dirty="0" smtClean="0"/>
              <a:t>		</a:t>
            </a:r>
            <a:r>
              <a:rPr lang="en-US" dirty="0" smtClean="0">
                <a:solidFill>
                  <a:srgbClr val="00B0F0"/>
                </a:solidFill>
              </a:rPr>
              <a:t>ሐ/ </a:t>
            </a:r>
            <a:r>
              <a:rPr lang="en-US" dirty="0" err="1" smtClean="0"/>
              <a:t>ሦስተኛ</a:t>
            </a:r>
            <a:r>
              <a:rPr lang="en-US" dirty="0" smtClean="0"/>
              <a:t> </a:t>
            </a:r>
            <a:r>
              <a:rPr lang="en-US" dirty="0" err="1" smtClean="0"/>
              <a:t>ጊዜ</a:t>
            </a:r>
            <a:r>
              <a:rPr lang="en-US" dirty="0" smtClean="0"/>
              <a:t> </a:t>
            </a:r>
            <a:r>
              <a:rPr lang="en-US" dirty="0" err="1" smtClean="0"/>
              <a:t>ከሥልጣነ</a:t>
            </a:r>
            <a:r>
              <a:rPr lang="en-US" dirty="0" smtClean="0"/>
              <a:t> </a:t>
            </a:r>
            <a:r>
              <a:rPr lang="en-US" dirty="0" err="1" smtClean="0"/>
              <a:t>ክህነቱ</a:t>
            </a:r>
            <a:r>
              <a:rPr lang="en-US" dirty="0" smtClean="0"/>
              <a:t> </a:t>
            </a:r>
            <a:r>
              <a:rPr lang="en-US" dirty="0" err="1" smtClean="0"/>
              <a:t>ይተገዳል</a:t>
            </a:r>
            <a:r>
              <a:rPr lang="en-US" dirty="0" smtClean="0"/>
              <a:t>፡፡</a:t>
            </a:r>
          </a:p>
          <a:p>
            <a:pPr algn="just">
              <a:lnSpc>
                <a:spcPct val="160000"/>
              </a:lnSpc>
            </a:pPr>
            <a:r>
              <a:rPr lang="en-US" dirty="0" err="1" smtClean="0"/>
              <a:t>አንድ</a:t>
            </a:r>
            <a:r>
              <a:rPr lang="en-US" dirty="0" smtClean="0"/>
              <a:t> </a:t>
            </a:r>
            <a:r>
              <a:rPr lang="en-US" dirty="0" err="1" smtClean="0"/>
              <a:t>ምእመን</a:t>
            </a:r>
            <a:r>
              <a:rPr lang="en-US" dirty="0" smtClean="0"/>
              <a:t> </a:t>
            </a:r>
            <a:r>
              <a:rPr lang="en-US" dirty="0" err="1" smtClean="0"/>
              <a:t>መንፈሳዊ</a:t>
            </a:r>
            <a:r>
              <a:rPr lang="en-US" dirty="0" smtClean="0"/>
              <a:t> </a:t>
            </a:r>
            <a:r>
              <a:rPr lang="en-US" dirty="0" err="1" smtClean="0"/>
              <a:t>ግዴታውን</a:t>
            </a:r>
            <a:r>
              <a:rPr lang="en-US" dirty="0" smtClean="0"/>
              <a:t> </a:t>
            </a:r>
            <a:r>
              <a:rPr lang="en-US" dirty="0" err="1" smtClean="0"/>
              <a:t>መወጣት</a:t>
            </a:r>
            <a:r>
              <a:rPr lang="en-US" dirty="0" smtClean="0"/>
              <a:t> </a:t>
            </a:r>
            <a:r>
              <a:rPr lang="en-US" dirty="0" err="1" smtClean="0"/>
              <a:t>ካልቻለ</a:t>
            </a:r>
            <a:endParaRPr lang="en-US" dirty="0" smtClean="0"/>
          </a:p>
          <a:p>
            <a:pPr marL="1254125" indent="-858838" algn="just">
              <a:lnSpc>
                <a:spcPct val="160000"/>
              </a:lnSpc>
              <a:buNone/>
              <a:tabLst>
                <a:tab pos="914400" algn="l"/>
              </a:tabLst>
            </a:pPr>
            <a:r>
              <a:rPr lang="en-US" dirty="0" smtClean="0"/>
              <a:t>	</a:t>
            </a:r>
            <a:r>
              <a:rPr lang="en-US" dirty="0" smtClean="0">
                <a:solidFill>
                  <a:srgbClr val="00B0F0"/>
                </a:solidFill>
              </a:rPr>
              <a:t>ሀ/ </a:t>
            </a:r>
            <a:r>
              <a:rPr lang="en-US" dirty="0" err="1" smtClean="0"/>
              <a:t>በመጀመሪያ</a:t>
            </a:r>
            <a:r>
              <a:rPr lang="en-US" dirty="0" smtClean="0"/>
              <a:t> </a:t>
            </a:r>
            <a:r>
              <a:rPr lang="en-US" dirty="0" err="1" smtClean="0"/>
              <a:t>ጊዜ</a:t>
            </a:r>
            <a:r>
              <a:rPr lang="en-US" dirty="0" smtClean="0"/>
              <a:t> </a:t>
            </a:r>
            <a:r>
              <a:rPr lang="en-US" dirty="0" err="1" smtClean="0"/>
              <a:t>በንስሐ</a:t>
            </a:r>
            <a:r>
              <a:rPr lang="en-US" dirty="0" smtClean="0"/>
              <a:t> </a:t>
            </a:r>
            <a:r>
              <a:rPr lang="en-US" dirty="0" err="1" smtClean="0"/>
              <a:t>አባቱ</a:t>
            </a:r>
            <a:r>
              <a:rPr lang="en-US" dirty="0" smtClean="0"/>
              <a:t> </a:t>
            </a:r>
            <a:r>
              <a:rPr lang="en-US" dirty="0" err="1" smtClean="0"/>
              <a:t>ወይም</a:t>
            </a:r>
            <a:r>
              <a:rPr lang="en-US" dirty="0" smtClean="0"/>
              <a:t> </a:t>
            </a:r>
            <a:r>
              <a:rPr lang="en-US" dirty="0" err="1" smtClean="0"/>
              <a:t>በቤተ</a:t>
            </a:r>
            <a:r>
              <a:rPr lang="en-US" dirty="0" smtClean="0"/>
              <a:t> </a:t>
            </a:r>
            <a:r>
              <a:rPr lang="en-US" dirty="0" err="1" smtClean="0"/>
              <a:t>ክርስቲያኒ</a:t>
            </a:r>
            <a:r>
              <a:rPr lang="en-US" dirty="0" smtClean="0"/>
              <a:t> </a:t>
            </a:r>
            <a:r>
              <a:rPr lang="en-US" dirty="0" err="1" smtClean="0"/>
              <a:t>በተወከለ</a:t>
            </a:r>
            <a:r>
              <a:rPr lang="en-US" dirty="0" smtClean="0"/>
              <a:t> </a:t>
            </a:r>
            <a:r>
              <a:rPr lang="en-US" dirty="0" err="1" smtClean="0"/>
              <a:t>አባት</a:t>
            </a:r>
            <a:r>
              <a:rPr lang="en-US" dirty="0" smtClean="0"/>
              <a:t> </a:t>
            </a:r>
            <a:r>
              <a:rPr lang="en-US" dirty="0" err="1" smtClean="0"/>
              <a:t>አማካይነት</a:t>
            </a:r>
            <a:r>
              <a:rPr lang="en-US" dirty="0" smtClean="0"/>
              <a:t> </a:t>
            </a:r>
            <a:r>
              <a:rPr lang="en-US" dirty="0" err="1" smtClean="0"/>
              <a:t>ምክርና</a:t>
            </a:r>
            <a:r>
              <a:rPr lang="en-US" dirty="0" smtClean="0"/>
              <a:t>   </a:t>
            </a:r>
            <a:r>
              <a:rPr lang="en-US" dirty="0" err="1" smtClean="0"/>
              <a:t>ትምህርት</a:t>
            </a:r>
            <a:endParaRPr lang="en-US" dirty="0" smtClean="0"/>
          </a:p>
          <a:p>
            <a:pPr algn="just">
              <a:lnSpc>
                <a:spcPct val="160000"/>
              </a:lnSpc>
              <a:buNone/>
            </a:pPr>
            <a:r>
              <a:rPr lang="en-US" dirty="0" smtClean="0"/>
              <a:t>		</a:t>
            </a:r>
            <a:r>
              <a:rPr lang="en-US" dirty="0" smtClean="0">
                <a:solidFill>
                  <a:srgbClr val="00B0F0"/>
                </a:solidFill>
              </a:rPr>
              <a:t>ለ/ </a:t>
            </a:r>
            <a:r>
              <a:rPr lang="en-US" dirty="0" err="1" smtClean="0"/>
              <a:t>በሁለተኛ</a:t>
            </a:r>
            <a:r>
              <a:rPr lang="en-US" dirty="0" smtClean="0"/>
              <a:t> </a:t>
            </a:r>
            <a:r>
              <a:rPr lang="en-US" dirty="0" err="1" smtClean="0"/>
              <a:t>ጊዜ</a:t>
            </a:r>
            <a:r>
              <a:rPr lang="en-US" dirty="0" smtClean="0"/>
              <a:t> </a:t>
            </a:r>
            <a:r>
              <a:rPr lang="en-US" dirty="0" err="1" smtClean="0"/>
              <a:t>ተግሥጽና</a:t>
            </a:r>
            <a:r>
              <a:rPr lang="en-US" dirty="0" smtClean="0"/>
              <a:t> </a:t>
            </a:r>
            <a:r>
              <a:rPr lang="en-US" dirty="0" err="1" smtClean="0"/>
              <a:t>ቀኖና</a:t>
            </a:r>
            <a:r>
              <a:rPr lang="en-US" dirty="0" smtClean="0"/>
              <a:t> </a:t>
            </a:r>
            <a:r>
              <a:rPr lang="en-US" dirty="0" err="1" smtClean="0"/>
              <a:t>ይሰጠዋል</a:t>
            </a:r>
            <a:r>
              <a:rPr lang="en-US" dirty="0" smtClean="0"/>
              <a:t>፡፡</a:t>
            </a:r>
          </a:p>
          <a:p>
            <a:pPr algn="just">
              <a:lnSpc>
                <a:spcPct val="160000"/>
              </a:lnSpc>
              <a:buNone/>
            </a:pPr>
            <a:r>
              <a:rPr lang="en-US" dirty="0" smtClean="0"/>
              <a:t>		</a:t>
            </a:r>
            <a:r>
              <a:rPr lang="en-US" dirty="0" smtClean="0">
                <a:solidFill>
                  <a:srgbClr val="00B0F0"/>
                </a:solidFill>
              </a:rPr>
              <a:t>ሐ/ </a:t>
            </a:r>
            <a:r>
              <a:rPr lang="en-US" dirty="0" err="1" smtClean="0"/>
              <a:t>በሦስተኛ</a:t>
            </a:r>
            <a:r>
              <a:rPr lang="en-US" dirty="0" smtClean="0"/>
              <a:t> </a:t>
            </a:r>
            <a:r>
              <a:rPr lang="en-US" dirty="0" err="1" smtClean="0"/>
              <a:t>ጊዜ</a:t>
            </a:r>
            <a:r>
              <a:rPr lang="en-US" dirty="0" smtClean="0"/>
              <a:t> </a:t>
            </a:r>
            <a:r>
              <a:rPr lang="en-US" dirty="0" err="1" smtClean="0"/>
              <a:t>ከማስጠንቀቂያ</a:t>
            </a:r>
            <a:r>
              <a:rPr lang="en-US" dirty="0" smtClean="0"/>
              <a:t> </a:t>
            </a:r>
            <a:r>
              <a:rPr lang="en-US" dirty="0" err="1" smtClean="0"/>
              <a:t>ጋር</a:t>
            </a:r>
            <a:r>
              <a:rPr lang="en-US" dirty="0" smtClean="0"/>
              <a:t> </a:t>
            </a:r>
            <a:r>
              <a:rPr lang="en-US" dirty="0" err="1" smtClean="0"/>
              <a:t>ለተወሰነ</a:t>
            </a:r>
            <a:r>
              <a:rPr lang="en-US" dirty="0" smtClean="0"/>
              <a:t> </a:t>
            </a:r>
            <a:r>
              <a:rPr lang="en-US" dirty="0" err="1" smtClean="0"/>
              <a:t>ጊዜ</a:t>
            </a:r>
            <a:r>
              <a:rPr lang="en-US" dirty="0" smtClean="0"/>
              <a:t> </a:t>
            </a:r>
            <a:r>
              <a:rPr lang="en-US" dirty="0" err="1" smtClean="0"/>
              <a:t>ከአባልነቱ</a:t>
            </a:r>
            <a:r>
              <a:rPr lang="en-US" dirty="0" smtClean="0"/>
              <a:t> </a:t>
            </a:r>
            <a:r>
              <a:rPr lang="en-US" dirty="0" err="1" smtClean="0"/>
              <a:t>እንዲታገድ</a:t>
            </a:r>
            <a:r>
              <a:rPr lang="en-US" dirty="0" smtClean="0"/>
              <a:t> </a:t>
            </a:r>
            <a:r>
              <a:rPr lang="en-US" dirty="0" err="1" smtClean="0"/>
              <a:t>ይሆናል</a:t>
            </a:r>
            <a:r>
              <a:rPr lang="en-US" dirty="0" smtClean="0"/>
              <a:t>፡፡</a:t>
            </a:r>
          </a:p>
          <a:p>
            <a:pPr lvl="0" algn="just">
              <a:lnSpc>
                <a:spcPct val="160000"/>
              </a:lnSpc>
            </a:pPr>
            <a:r>
              <a:rPr lang="en-US" dirty="0" err="1" smtClean="0"/>
              <a:t>አንድ</a:t>
            </a:r>
            <a:r>
              <a:rPr lang="en-US" dirty="0" smtClean="0"/>
              <a:t> </a:t>
            </a:r>
            <a:r>
              <a:rPr lang="en-US" dirty="0" err="1" smtClean="0"/>
              <a:t>ምእመን</a:t>
            </a:r>
            <a:r>
              <a:rPr lang="en-US" dirty="0" smtClean="0"/>
              <a:t> </a:t>
            </a:r>
            <a:r>
              <a:rPr lang="en-US" dirty="0" err="1" smtClean="0"/>
              <a:t>ከአባልነት</a:t>
            </a:r>
            <a:r>
              <a:rPr lang="en-US" dirty="0" smtClean="0"/>
              <a:t> </a:t>
            </a:r>
            <a:r>
              <a:rPr lang="en-US" dirty="0" err="1" smtClean="0"/>
              <a:t>እንዲሠረዝ</a:t>
            </a:r>
            <a:r>
              <a:rPr lang="en-US" dirty="0" smtClean="0"/>
              <a:t> </a:t>
            </a:r>
            <a:r>
              <a:rPr lang="en-US" dirty="0" err="1" smtClean="0"/>
              <a:t>የሚተላለፈው</a:t>
            </a:r>
            <a:r>
              <a:rPr lang="en-US" dirty="0" smtClean="0"/>
              <a:t> </a:t>
            </a:r>
            <a:r>
              <a:rPr lang="en-US" dirty="0" err="1" smtClean="0"/>
              <a:t>ውሳኔ</a:t>
            </a:r>
            <a:r>
              <a:rPr lang="en-US" dirty="0" smtClean="0"/>
              <a:t> </a:t>
            </a:r>
            <a:r>
              <a:rPr lang="en-US" dirty="0" err="1" smtClean="0"/>
              <a:t>ሊፀና</a:t>
            </a:r>
            <a:r>
              <a:rPr lang="en-US" dirty="0" smtClean="0"/>
              <a:t> </a:t>
            </a:r>
            <a:r>
              <a:rPr lang="en-US" dirty="0" err="1" smtClean="0"/>
              <a:t>የሚችለው</a:t>
            </a:r>
            <a:r>
              <a:rPr lang="en-US" dirty="0" smtClean="0"/>
              <a:t> </a:t>
            </a:r>
            <a:r>
              <a:rPr lang="en-US" dirty="0" err="1" smtClean="0"/>
              <a:t>የሀገረ</a:t>
            </a:r>
            <a:r>
              <a:rPr lang="en-US" dirty="0" smtClean="0"/>
              <a:t> </a:t>
            </a:r>
            <a:r>
              <a:rPr lang="en-US" dirty="0" err="1" smtClean="0"/>
              <a:t>ስብከቱ</a:t>
            </a:r>
            <a:r>
              <a:rPr lang="en-US" dirty="0" smtClean="0"/>
              <a:t> </a:t>
            </a:r>
            <a:r>
              <a:rPr lang="en-US" dirty="0" err="1" smtClean="0"/>
              <a:t>ሊቀ</a:t>
            </a:r>
            <a:r>
              <a:rPr lang="en-US" dirty="0" smtClean="0"/>
              <a:t> </a:t>
            </a:r>
            <a:r>
              <a:rPr lang="en-US" dirty="0" err="1" smtClean="0"/>
              <a:t>ጳጳስና</a:t>
            </a:r>
            <a:r>
              <a:rPr lang="en-US" dirty="0" smtClean="0"/>
              <a:t> </a:t>
            </a:r>
            <a:r>
              <a:rPr lang="en-US" dirty="0" err="1" smtClean="0"/>
              <a:t>በልዩ</a:t>
            </a:r>
            <a:r>
              <a:rPr lang="en-US" dirty="0" smtClean="0"/>
              <a:t> </a:t>
            </a:r>
            <a:r>
              <a:rPr lang="en-US" dirty="0" err="1" smtClean="0"/>
              <a:t>ጉባኤ</a:t>
            </a:r>
            <a:r>
              <a:rPr lang="en-US" dirty="0" smtClean="0"/>
              <a:t> </a:t>
            </a:r>
            <a:r>
              <a:rPr lang="en-US" dirty="0" err="1" smtClean="0"/>
              <a:t>አይቶ</a:t>
            </a:r>
            <a:r>
              <a:rPr lang="en-US" dirty="0" smtClean="0"/>
              <a:t> </a:t>
            </a:r>
            <a:r>
              <a:rPr lang="en-US" dirty="0" err="1" smtClean="0"/>
              <a:t>ሲያጸድቀው</a:t>
            </a:r>
            <a:r>
              <a:rPr lang="en-US" dirty="0" smtClean="0"/>
              <a:t> </a:t>
            </a:r>
            <a:r>
              <a:rPr lang="en-US" dirty="0" err="1" smtClean="0"/>
              <a:t>ብቻ</a:t>
            </a:r>
            <a:r>
              <a:rPr lang="en-US" dirty="0" smtClean="0"/>
              <a:t> </a:t>
            </a:r>
            <a:r>
              <a:rPr lang="en-US" dirty="0" err="1" smtClean="0"/>
              <a:t>ይሆናል</a:t>
            </a:r>
            <a:r>
              <a:rPr lang="en-US" dirty="0" smtClean="0"/>
              <a:t>፡፡</a:t>
            </a:r>
            <a:endParaRPr lang="en-US" dirty="0"/>
          </a:p>
        </p:txBody>
      </p:sp>
    </p:spTree>
    <p:extLst>
      <p:ext uri="{BB962C8B-B14F-4D97-AF65-F5344CB8AC3E}">
        <p14:creationId xmlns:p14="http://schemas.microsoft.com/office/powerpoint/2010/main" val="41346185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04864"/>
            <a:ext cx="8229600" cy="1143000"/>
          </a:xfrm>
        </p:spPr>
        <p:txBody>
          <a:bodyPr>
            <a:normAutofit/>
          </a:bodyPr>
          <a:lstStyle/>
          <a:p>
            <a:pPr algn="ctr"/>
            <a:r>
              <a:rPr lang="en-GB" sz="6000" b="1" dirty="0" err="1" smtClean="0"/>
              <a:t>ክፍል</a:t>
            </a:r>
            <a:r>
              <a:rPr lang="en-GB" sz="6000" b="1" dirty="0" smtClean="0"/>
              <a:t> </a:t>
            </a:r>
            <a:r>
              <a:rPr lang="en-GB" sz="6000" b="1" dirty="0" err="1" smtClean="0"/>
              <a:t>ሁለት</a:t>
            </a:r>
            <a:endParaRPr lang="en-GB" sz="6000" b="1" dirty="0"/>
          </a:p>
        </p:txBody>
      </p:sp>
    </p:spTree>
    <p:extLst>
      <p:ext uri="{BB962C8B-B14F-4D97-AF65-F5344CB8AC3E}">
        <p14:creationId xmlns:p14="http://schemas.microsoft.com/office/powerpoint/2010/main" val="375748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8229600" cy="1066800"/>
          </a:xfrm>
        </p:spPr>
        <p:txBody>
          <a:bodyPr>
            <a:noAutofit/>
          </a:bodyPr>
          <a:lstStyle/>
          <a:p>
            <a:pPr algn="ctr"/>
            <a:r>
              <a:rPr lang="en-GB" sz="2800" b="1" dirty="0" smtClean="0"/>
              <a:t/>
            </a:r>
            <a:br>
              <a:rPr lang="en-GB" sz="2800" b="1" dirty="0" smtClean="0"/>
            </a:br>
            <a:r>
              <a:rPr lang="en-GB" sz="2800" b="1" dirty="0" smtClean="0"/>
              <a:t/>
            </a:r>
            <a:br>
              <a:rPr lang="en-GB" sz="2800" b="1" dirty="0" smtClean="0"/>
            </a:br>
            <a:r>
              <a:rPr lang="am-ET" sz="2800" b="1" dirty="0" smtClean="0"/>
              <a:t>የኢትዮጵያ </a:t>
            </a:r>
            <a:r>
              <a:rPr lang="am-ET" sz="2800" b="1" dirty="0"/>
              <a:t>ኦርቶዶክስ ተዋዶ ቤተክርስቲያን የአገልግሎት አፈፃፀም እሴቶችና </a:t>
            </a:r>
            <a:r>
              <a:rPr lang="am-ET" sz="2800" b="1" dirty="0" smtClean="0"/>
              <a:t>መር</a:t>
            </a:r>
            <a:r>
              <a:rPr lang="en-GB" sz="2800" b="1" dirty="0" smtClean="0"/>
              <a:t>ሆ</a:t>
            </a:r>
            <a:r>
              <a:rPr lang="am-ET" sz="2800" b="1" dirty="0" smtClean="0"/>
              <a:t>ች </a:t>
            </a:r>
            <a:r>
              <a:rPr lang="am-ET" sz="2800" b="1" dirty="0"/>
              <a:t>(</a:t>
            </a:r>
            <a:r>
              <a:rPr lang="en-GB" sz="2800" b="1" dirty="0"/>
              <a:t>Values and principles) </a:t>
            </a:r>
            <a:r>
              <a:rPr lang="en-GB" sz="2800" b="1" dirty="0" smtClean="0"/>
              <a:t/>
            </a:r>
            <a:br>
              <a:rPr lang="en-GB" sz="2800" b="1" dirty="0" smtClean="0"/>
            </a:br>
            <a:r>
              <a:rPr lang="en-GB" sz="2800" b="1" dirty="0"/>
              <a:t/>
            </a:r>
            <a:br>
              <a:rPr lang="en-GB" sz="2800" b="1" dirty="0"/>
            </a:br>
            <a:endParaRPr lang="en-GB" sz="2800" b="1" dirty="0"/>
          </a:p>
        </p:txBody>
      </p:sp>
      <p:sp>
        <p:nvSpPr>
          <p:cNvPr id="3" name="Content Placeholder 2"/>
          <p:cNvSpPr>
            <a:spLocks noGrp="1"/>
          </p:cNvSpPr>
          <p:nvPr>
            <p:ph idx="1"/>
          </p:nvPr>
        </p:nvSpPr>
        <p:spPr>
          <a:xfrm>
            <a:off x="457200" y="1772816"/>
            <a:ext cx="8229600" cy="4752528"/>
          </a:xfrm>
        </p:spPr>
        <p:txBody>
          <a:bodyPr>
            <a:normAutofit/>
          </a:bodyPr>
          <a:lstStyle/>
          <a:p>
            <a:pPr algn="just">
              <a:buFont typeface="Wingdings" pitchFamily="2" charset="2"/>
              <a:buChar char="q"/>
            </a:pPr>
            <a:r>
              <a:rPr lang="am-ET" sz="2400" b="1" dirty="0" smtClean="0"/>
              <a:t>የሰው </a:t>
            </a:r>
            <a:r>
              <a:rPr lang="am-ET" sz="2400" b="1" dirty="0"/>
              <a:t>ልጅ ሁሉ ክርስቲያናዊ መንፈሳዊ አገልግሎት እንደሚያስፈልገው ማመን ፡- </a:t>
            </a:r>
            <a:r>
              <a:rPr lang="am-ET" sz="2400" dirty="0"/>
              <a:t>ሰው በእግዚአብሔር አምሳልና አርአያ የተፈጠረ ክቡር ፍጥረት ነው፡፡ በመልክዐ ምድር፣ በቀለም፣ በቋንቋና በባህል ተለያይቶ ቢታይም የተገኘው ከአንድ አባት ከአዳምና ከአንድ እናት ከሔዋን ነው፡፡ በአዳምና በሔዋን ጥፋት ሁሉ እንደሞቱ በኢየሱስ ክርስቶስ ሁሉም ለድኅነት ተጠርተዋል፡፡ በመሆኑም ሁሉም ክርስቶስ በመሠረታት ቤተክርስቲያን አገልግሎት እኩል ማግኘት አለባቸው፡፡ ሁሉም እንደ ፀጋው ስጦታና እንደ አቅሙ ለቤተሰቡ፣ ለሚኖርበት አካባቢ፣ ለማኅበረ ቤተክርስቲያንና ለአሕዛብ ሳይቀር አባል የሆነባት ቤተክርስቲያን በምታሰማራበት ሥፍራና ጊዜ ሁሉ ክርስቲያናዊ መንፈሳዊና ማኅበራዊ አገልግሎት የመስጠት መንፈሳዊ የውዴታ ግዴታ አለበት፡፡ </a:t>
            </a:r>
          </a:p>
          <a:p>
            <a:endParaRPr lang="en-GB" sz="2400" dirty="0"/>
          </a:p>
          <a:p>
            <a:pPr marL="0" indent="0" algn="just">
              <a:buNone/>
            </a:pPr>
            <a:endParaRPr lang="en-GB" sz="2400" dirty="0"/>
          </a:p>
        </p:txBody>
      </p:sp>
    </p:spTree>
    <p:extLst>
      <p:ext uri="{BB962C8B-B14F-4D97-AF65-F5344CB8AC3E}">
        <p14:creationId xmlns:p14="http://schemas.microsoft.com/office/powerpoint/2010/main" val="34619878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pPr algn="ctr"/>
            <a:r>
              <a:rPr lang="en-GB" dirty="0" smtClean="0"/>
              <a:t>….</a:t>
            </a:r>
            <a:endParaRPr lang="en-GB" dirty="0"/>
          </a:p>
        </p:txBody>
      </p:sp>
      <p:sp>
        <p:nvSpPr>
          <p:cNvPr id="3" name="Content Placeholder 2"/>
          <p:cNvSpPr>
            <a:spLocks noGrp="1"/>
          </p:cNvSpPr>
          <p:nvPr>
            <p:ph idx="1"/>
          </p:nvPr>
        </p:nvSpPr>
        <p:spPr>
          <a:xfrm>
            <a:off x="457200" y="1196752"/>
            <a:ext cx="8229600" cy="4929411"/>
          </a:xfrm>
        </p:spPr>
        <p:txBody>
          <a:bodyPr>
            <a:normAutofit/>
          </a:bodyPr>
          <a:lstStyle/>
          <a:p>
            <a:pPr algn="just"/>
            <a:r>
              <a:rPr lang="am-ET" sz="2400" b="1" dirty="0"/>
              <a:t>ሁሉ አቀፋዊነት፡- </a:t>
            </a:r>
            <a:r>
              <a:rPr lang="am-ET" sz="2400" dirty="0"/>
              <a:t>ቤተክርስቲያን አገልግሎቷ በአካባቢ፣ በቀለም፣ በቋንቋ፣ በፖለቲካ መሥመር፣ በሀገር ድንበር ወይንም በሌሎች ዓለማዊያን ሰዎችን በሚለያዩ መለኪያዎች የማትገደብ የሰውን ዘር ሁሉ ለአንዲት ሰማያዊ መንፈሳዊ ርስት ለማብቃት ተልዕኮ የተቀበለች ዓለምአቀፋዊት የክርስቶስ የድኅነት መልዕክት አስፈፃሚ ናት፡፡ በመሆኑም አቅሟ በፈቀደና መሥራቿ እግዚአብሔር በወደደ ሥፍራ ሁሉ በተቋም ምሥረታ፣ በአገልጋዮች ስምሪት፣ በዘመናዊ መገናኛ ዘዴና በተጓዥነት ክርስቲያናዊ አገልግሎት ታበረክታለች፡፡ </a:t>
            </a:r>
          </a:p>
          <a:p>
            <a:endParaRPr lang="en-GB" sz="2400" dirty="0"/>
          </a:p>
        </p:txBody>
      </p:sp>
    </p:spTree>
    <p:extLst>
      <p:ext uri="{BB962C8B-B14F-4D97-AF65-F5344CB8AC3E}">
        <p14:creationId xmlns:p14="http://schemas.microsoft.com/office/powerpoint/2010/main" val="39752677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pPr algn="ctr"/>
            <a:r>
              <a:rPr lang="en-GB" dirty="0" smtClean="0"/>
              <a:t>……</a:t>
            </a:r>
            <a:endParaRPr lang="en-GB" dirty="0"/>
          </a:p>
        </p:txBody>
      </p:sp>
      <p:sp>
        <p:nvSpPr>
          <p:cNvPr id="3" name="Content Placeholder 2"/>
          <p:cNvSpPr>
            <a:spLocks noGrp="1"/>
          </p:cNvSpPr>
          <p:nvPr>
            <p:ph idx="1"/>
          </p:nvPr>
        </p:nvSpPr>
        <p:spPr>
          <a:xfrm>
            <a:off x="457200" y="908720"/>
            <a:ext cx="8229600" cy="5217443"/>
          </a:xfrm>
        </p:spPr>
        <p:txBody>
          <a:bodyPr>
            <a:normAutofit/>
          </a:bodyPr>
          <a:lstStyle/>
          <a:p>
            <a:endParaRPr lang="en-GB" sz="2400" dirty="0"/>
          </a:p>
          <a:p>
            <a:pPr algn="just">
              <a:buFont typeface="Wingdings" pitchFamily="2" charset="2"/>
              <a:buChar char="q"/>
            </a:pPr>
            <a:r>
              <a:rPr lang="am-ET" sz="2400" b="1" dirty="0"/>
              <a:t>የመልካም አስተዳደርና የፍትሕ መልካም አርአያነት ግዴታ አለባት፡- </a:t>
            </a:r>
            <a:r>
              <a:rPr lang="am-ET" sz="2400" dirty="0"/>
              <a:t>ቤተክርስቲያን አገልግሎቷን ለመፈፀምና ለማስፈፀም የሚያስችል ተቋማዊ አደረጃጀት ያስፈልጋታል፤ በዚህም ተቋም ውስጥ የሰው ኃይል ማልማት፣ ማሰማራት፣ መምራትና ማስተዳደር፤ ንብረት ማፍራትና ማስተዳደርና ለተልዕኮዋ መጠቀም፤ ተልዕኮዋ </a:t>
            </a:r>
            <a:r>
              <a:rPr lang="am-ET" sz="2400" dirty="0" smtClean="0"/>
              <a:t>ለማፋ</a:t>
            </a:r>
            <a:r>
              <a:rPr lang="en-GB" sz="2400" dirty="0" smtClean="0"/>
              <a:t>ጠ</a:t>
            </a:r>
            <a:r>
              <a:rPr lang="am-ET" sz="2400" dirty="0" smtClean="0"/>
              <a:t>ንና ለማስ</a:t>
            </a:r>
            <a:r>
              <a:rPr lang="en-GB" sz="2400" dirty="0"/>
              <a:t>ፋ</a:t>
            </a:r>
            <a:r>
              <a:rPr lang="am-ET" sz="2400" dirty="0" smtClean="0"/>
              <a:t>ፋት </a:t>
            </a:r>
            <a:r>
              <a:rPr lang="am-ET" sz="2400" dirty="0"/>
              <a:t>የልማትና የትምህርት ተቋማትን መመሥረትና፣ መምራትና ማስተዳደር፤ ሀብት ማፍራትና መጠቀም፣ ማከፋፈልና መቆጣጠር፤ ወዘተ የምትገለገልባቸው መሣሪያዎቿ ናቸው፡፡ በእነዚህ ሁሉ ከሙስናና ከወገንተኝነት የፀዳ፣ ግልፅነት ያለው፣ ፍትሐዊ የሆነና በሁሉ መልኩ ለዓለም ተቋማት የመልካም ምሳሌ መነሻና መድረሻ የሆነ ተቋም እንዲኖራት ዘወተር እየተሻሻለና እየዘመነ የሚሄድ መሆን ይገባዋል፡፡ </a:t>
            </a:r>
          </a:p>
          <a:p>
            <a:endParaRPr lang="en-GB" sz="2400" dirty="0"/>
          </a:p>
          <a:p>
            <a:endParaRPr lang="en-GB" sz="2400" dirty="0"/>
          </a:p>
        </p:txBody>
      </p:sp>
    </p:spTree>
    <p:extLst>
      <p:ext uri="{BB962C8B-B14F-4D97-AF65-F5344CB8AC3E}">
        <p14:creationId xmlns:p14="http://schemas.microsoft.com/office/powerpoint/2010/main" val="131602354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pPr algn="ctr"/>
            <a:r>
              <a:rPr lang="en-GB" dirty="0" smtClean="0"/>
              <a:t>……</a:t>
            </a:r>
            <a:endParaRPr lang="en-GB" dirty="0"/>
          </a:p>
        </p:txBody>
      </p:sp>
      <p:sp>
        <p:nvSpPr>
          <p:cNvPr id="3" name="Content Placeholder 2"/>
          <p:cNvSpPr>
            <a:spLocks noGrp="1"/>
          </p:cNvSpPr>
          <p:nvPr>
            <p:ph idx="1"/>
          </p:nvPr>
        </p:nvSpPr>
        <p:spPr>
          <a:xfrm>
            <a:off x="457200" y="1052736"/>
            <a:ext cx="8229600" cy="5544616"/>
          </a:xfrm>
        </p:spPr>
        <p:txBody>
          <a:bodyPr>
            <a:normAutofit/>
          </a:bodyPr>
          <a:lstStyle/>
          <a:p>
            <a:pPr algn="just">
              <a:buFont typeface="Wingdings" pitchFamily="2" charset="2"/>
              <a:buChar char="q"/>
            </a:pPr>
            <a:r>
              <a:rPr lang="am-ET" sz="2400" b="1" dirty="0" smtClean="0"/>
              <a:t>የክርስቲያናዊ </a:t>
            </a:r>
            <a:r>
              <a:rPr lang="am-ET" sz="2400" b="1" dirty="0"/>
              <a:t>ሥነምግባር መገለጫ የሆነውን ሰብአዊ አገልግሎት በላቀ ደረጃ መፈፀም፡- </a:t>
            </a:r>
            <a:r>
              <a:rPr lang="am-ET" sz="2400" dirty="0"/>
              <a:t>አቅመ ደካሞችን መርዳትና እጓለመውታን ማሳደግ፤ የተፈጥሮና የሰው ሰራሽ አደጋዎች ኑሮአቸውን ያዛባባቸውን ኅብረተሰቦች ከሁሉ ቀድሞ በመድረስ ከችግራቸው መታደግና ማፅናናት፤ ሁከትና አለመግባባት እንዳይከሰት አስቀድሞ </a:t>
            </a:r>
            <a:r>
              <a:rPr lang="am-ET" sz="2400" dirty="0" smtClean="0"/>
              <a:t>በማስ</a:t>
            </a:r>
            <a:r>
              <a:rPr lang="en-GB" sz="2400" dirty="0" smtClean="0"/>
              <a:t>ተ</a:t>
            </a:r>
            <a:r>
              <a:rPr lang="am-ET" sz="2400" dirty="0" smtClean="0"/>
              <a:t>ማር </a:t>
            </a:r>
            <a:r>
              <a:rPr lang="am-ET" sz="2400" dirty="0"/>
              <a:t>ፍቅርና ሠላማዊነትን ባህል ማድረግ፤ ግጭትና ሁከት ሲከሰት መፍትሔ እንዲገኝ መርዳት፤ በጸሎትና በሌሎች ማኅበራዊ አገልግሎቷ ለሁሉ ምሳሌያዊ ተግባር በመፈፀም የወንጌልን ትምህርት በተግባር የማሳየት ግዴታ አለባት፡፡ በየደረጃው ያሉት አገልጋዮችና ካህናት የመልካም ሥነምግባር፣ የታታሪነት፣ የሀገርና የሰው ልጆች ሁሉ የፍቅር ምሳሌ እንዲሆኑ ማስቻል፡፡ ይህ የሚጠይቀውን ማንኛውንም ዋጋ መክፈል፡፡ </a:t>
            </a:r>
          </a:p>
          <a:p>
            <a:endParaRPr lang="en-GB" sz="2400" dirty="0"/>
          </a:p>
        </p:txBody>
      </p:sp>
    </p:spTree>
    <p:extLst>
      <p:ext uri="{BB962C8B-B14F-4D97-AF65-F5344CB8AC3E}">
        <p14:creationId xmlns:p14="http://schemas.microsoft.com/office/powerpoint/2010/main" val="35740518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8229600" cy="1066800"/>
          </a:xfrm>
        </p:spPr>
        <p:txBody>
          <a:bodyPr>
            <a:noAutofit/>
          </a:bodyPr>
          <a:lstStyle/>
          <a:p>
            <a:pPr algn="ctr"/>
            <a:r>
              <a:rPr lang="en-GB" sz="3200" dirty="0" err="1" smtClean="0"/>
              <a:t>የቤተክርስቲያን</a:t>
            </a:r>
            <a:r>
              <a:rPr lang="en-GB" sz="3200" dirty="0" smtClean="0"/>
              <a:t> </a:t>
            </a:r>
            <a:r>
              <a:rPr lang="en-GB" sz="3200" dirty="0" err="1" smtClean="0"/>
              <a:t>ነባራዊ</a:t>
            </a:r>
            <a:r>
              <a:rPr lang="en-GB" sz="3200" dirty="0" smtClean="0"/>
              <a:t> </a:t>
            </a:r>
            <a:r>
              <a:rPr lang="en-GB" sz="3200" dirty="0" err="1" smtClean="0"/>
              <a:t>ሁኔታና</a:t>
            </a:r>
            <a:r>
              <a:rPr lang="en-GB" sz="3200" dirty="0" smtClean="0"/>
              <a:t> </a:t>
            </a:r>
            <a:r>
              <a:rPr lang="en-GB" sz="3200" dirty="0" err="1" smtClean="0"/>
              <a:t>የአስተደራደራዊ</a:t>
            </a:r>
            <a:r>
              <a:rPr lang="en-GB" sz="3200" dirty="0" smtClean="0"/>
              <a:t> </a:t>
            </a:r>
            <a:r>
              <a:rPr lang="en-GB" sz="3200" dirty="0" err="1" smtClean="0"/>
              <a:t>መዋቅር</a:t>
            </a:r>
            <a:r>
              <a:rPr lang="en-GB" sz="3200" dirty="0" smtClean="0"/>
              <a:t> </a:t>
            </a:r>
            <a:r>
              <a:rPr lang="en-GB" sz="3200" dirty="0" err="1" smtClean="0"/>
              <a:t>ግንዛቤና</a:t>
            </a:r>
            <a:r>
              <a:rPr lang="en-GB" sz="3200" dirty="0" smtClean="0"/>
              <a:t> </a:t>
            </a:r>
            <a:r>
              <a:rPr lang="en-GB" sz="3200" dirty="0" err="1" smtClean="0"/>
              <a:t>ሱታፌ</a:t>
            </a:r>
            <a:r>
              <a:rPr lang="en-GB" sz="3200" dirty="0" smtClean="0"/>
              <a:t> </a:t>
            </a:r>
            <a:r>
              <a:rPr lang="en-GB" sz="3200" dirty="0" err="1" smtClean="0"/>
              <a:t>አነሳሽ</a:t>
            </a:r>
            <a:r>
              <a:rPr lang="en-GB" sz="3200" dirty="0" smtClean="0"/>
              <a:t> </a:t>
            </a:r>
            <a:r>
              <a:rPr lang="en-GB" sz="3200" dirty="0" err="1" smtClean="0"/>
              <a:t>ምክንያቶች</a:t>
            </a:r>
            <a:endParaRPr lang="en-GB" sz="3200" dirty="0"/>
          </a:p>
        </p:txBody>
      </p:sp>
      <p:sp>
        <p:nvSpPr>
          <p:cNvPr id="3" name="Content Placeholder 2"/>
          <p:cNvSpPr>
            <a:spLocks noGrp="1"/>
          </p:cNvSpPr>
          <p:nvPr>
            <p:ph idx="1"/>
          </p:nvPr>
        </p:nvSpPr>
        <p:spPr>
          <a:xfrm>
            <a:off x="457200" y="1916832"/>
            <a:ext cx="8229600" cy="4752528"/>
          </a:xfrm>
        </p:spPr>
        <p:txBody>
          <a:bodyPr>
            <a:normAutofit/>
          </a:bodyPr>
          <a:lstStyle/>
          <a:p>
            <a:pPr algn="just"/>
            <a:r>
              <a:rPr lang="am-ET" sz="2400" dirty="0" smtClean="0"/>
              <a:t>በአስተዳደርና </a:t>
            </a:r>
            <a:r>
              <a:rPr lang="am-ET" sz="2400" dirty="0"/>
              <a:t>በአሠራር የጊዜውን ፈተናዎች </a:t>
            </a:r>
            <a:r>
              <a:rPr lang="am-ET" sz="2400" dirty="0" smtClean="0"/>
              <a:t>አለመመጠን</a:t>
            </a:r>
            <a:r>
              <a:rPr lang="en-GB" sz="2400" dirty="0" smtClean="0"/>
              <a:t>፤</a:t>
            </a:r>
            <a:r>
              <a:rPr lang="am-ET" sz="2400" dirty="0" smtClean="0"/>
              <a:t> </a:t>
            </a:r>
            <a:endParaRPr lang="en-GB" sz="2400" dirty="0" smtClean="0"/>
          </a:p>
          <a:p>
            <a:pPr algn="just"/>
            <a:r>
              <a:rPr lang="am-ET" sz="2400" dirty="0" smtClean="0"/>
              <a:t>የክህነት</a:t>
            </a:r>
            <a:r>
              <a:rPr lang="am-ET" sz="2400" dirty="0"/>
              <a:t>፣ የምንኩስና፣ የመምህራን ማፍራት ሂደት፣ ጥራት፣ ቁጥጥር፣ ሥምሪት ወቅቱ ካስከተለው ማኅበራዊና ኢኮኖሚያዊ ፈተናዎች አንፃር </a:t>
            </a:r>
            <a:r>
              <a:rPr lang="en-GB" sz="2400" dirty="0" err="1" smtClean="0"/>
              <a:t>ክፍተት</a:t>
            </a:r>
            <a:r>
              <a:rPr lang="en-GB" sz="2400" dirty="0" smtClean="0"/>
              <a:t> </a:t>
            </a:r>
            <a:r>
              <a:rPr lang="en-GB" sz="2400" dirty="0" err="1" smtClean="0"/>
              <a:t>ያለበት</a:t>
            </a:r>
            <a:r>
              <a:rPr lang="en-GB" sz="2400" dirty="0" smtClean="0"/>
              <a:t> </a:t>
            </a:r>
            <a:r>
              <a:rPr lang="en-GB" sz="2400" dirty="0" err="1" smtClean="0"/>
              <a:t>መሆኑ</a:t>
            </a:r>
            <a:r>
              <a:rPr lang="en-GB" sz="2400" dirty="0" smtClean="0"/>
              <a:t>፤</a:t>
            </a:r>
          </a:p>
          <a:p>
            <a:pPr algn="just"/>
            <a:r>
              <a:rPr lang="am-ET" sz="2400" dirty="0" smtClean="0"/>
              <a:t>የምእመናን </a:t>
            </a:r>
            <a:r>
              <a:rPr lang="am-ET" sz="2400" dirty="0"/>
              <a:t>ወደ ሌላ ሃይማኖት ወይንም ኢአማኒነት ጎራ የመፍለስ ፍጥነት </a:t>
            </a:r>
            <a:r>
              <a:rPr lang="am-ET" sz="2400" dirty="0" smtClean="0"/>
              <a:t>መጨመሩ</a:t>
            </a:r>
            <a:r>
              <a:rPr lang="en-GB" sz="2400" dirty="0" smtClean="0"/>
              <a:t>፤</a:t>
            </a:r>
            <a:r>
              <a:rPr lang="am-ET" sz="2400" dirty="0" smtClean="0"/>
              <a:t> </a:t>
            </a:r>
            <a:endParaRPr lang="am-ET" sz="2400" dirty="0"/>
          </a:p>
          <a:p>
            <a:pPr algn="just"/>
            <a:r>
              <a:rPr lang="am-ET" sz="2400" dirty="0" smtClean="0"/>
              <a:t>ሙስና</a:t>
            </a:r>
            <a:r>
              <a:rPr lang="am-ET" sz="2400" dirty="0"/>
              <a:t>፣ ብልሹ አስተዳደር፣ የቡድንና በዘመድ አዝማድ ሠራተኛ ቅጥርና ጥቅም ማሳደድ ባህል </a:t>
            </a:r>
            <a:r>
              <a:rPr lang="am-ET" sz="2400" dirty="0" smtClean="0"/>
              <a:t>መስፋፋት</a:t>
            </a:r>
            <a:r>
              <a:rPr lang="en-GB" sz="2400" dirty="0" smtClean="0"/>
              <a:t>፤</a:t>
            </a:r>
            <a:r>
              <a:rPr lang="am-ET" sz="2400" dirty="0" smtClean="0"/>
              <a:t> </a:t>
            </a:r>
            <a:endParaRPr lang="en-GB" sz="2400" dirty="0" smtClean="0"/>
          </a:p>
          <a:p>
            <a:pPr algn="just"/>
            <a:r>
              <a:rPr lang="am-ET" sz="2400" dirty="0" smtClean="0"/>
              <a:t>የምእመናን </a:t>
            </a:r>
            <a:r>
              <a:rPr lang="am-ET" sz="2400" dirty="0"/>
              <a:t>በሀገርና ከሀገር ውጭ መብዛትና የአገልግሎት ጥራትና ስፋት ፍላጎት </a:t>
            </a:r>
            <a:r>
              <a:rPr lang="am-ET" sz="2400" dirty="0" smtClean="0"/>
              <a:t>መለዋወጥ</a:t>
            </a:r>
            <a:r>
              <a:rPr lang="en-GB" sz="2400" dirty="0" smtClean="0"/>
              <a:t>፤</a:t>
            </a:r>
            <a:r>
              <a:rPr lang="am-ET" sz="2400" dirty="0" smtClean="0"/>
              <a:t> </a:t>
            </a:r>
            <a:endParaRPr lang="en-GB" sz="2400" dirty="0" smtClean="0"/>
          </a:p>
          <a:p>
            <a:pPr algn="just"/>
            <a:endParaRPr lang="en-GB" sz="2400" dirty="0"/>
          </a:p>
        </p:txBody>
      </p:sp>
    </p:spTree>
    <p:extLst>
      <p:ext uri="{BB962C8B-B14F-4D97-AF65-F5344CB8AC3E}">
        <p14:creationId xmlns:p14="http://schemas.microsoft.com/office/powerpoint/2010/main" val="303633903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pPr algn="ctr"/>
            <a:r>
              <a:rPr lang="en-GB" dirty="0" smtClean="0"/>
              <a:t>…..</a:t>
            </a:r>
            <a:endParaRPr lang="en-GB" dirty="0"/>
          </a:p>
        </p:txBody>
      </p:sp>
      <p:sp>
        <p:nvSpPr>
          <p:cNvPr id="3" name="Content Placeholder 2"/>
          <p:cNvSpPr>
            <a:spLocks noGrp="1"/>
          </p:cNvSpPr>
          <p:nvPr>
            <p:ph idx="1"/>
          </p:nvPr>
        </p:nvSpPr>
        <p:spPr>
          <a:xfrm>
            <a:off x="457200" y="1124744"/>
            <a:ext cx="8229600" cy="5001419"/>
          </a:xfrm>
        </p:spPr>
        <p:txBody>
          <a:bodyPr>
            <a:normAutofit fontScale="70000" lnSpcReduction="20000"/>
          </a:bodyPr>
          <a:lstStyle/>
          <a:p>
            <a:pPr algn="just"/>
            <a:r>
              <a:rPr lang="en-US" dirty="0" err="1"/>
              <a:t>የምእምናን</a:t>
            </a:r>
            <a:r>
              <a:rPr lang="en-US" dirty="0"/>
              <a:t> </a:t>
            </a:r>
            <a:r>
              <a:rPr lang="en-US" dirty="0" err="1"/>
              <a:t>ሁለንተናዊ</a:t>
            </a:r>
            <a:r>
              <a:rPr lang="en-US" dirty="0"/>
              <a:t> </a:t>
            </a:r>
            <a:r>
              <a:rPr lang="en-US" dirty="0" err="1"/>
              <a:t>ቀኖናዊ</a:t>
            </a:r>
            <a:r>
              <a:rPr lang="en-US" dirty="0"/>
              <a:t> </a:t>
            </a:r>
            <a:r>
              <a:rPr lang="en-US" dirty="0" err="1"/>
              <a:t>ሕይወት</a:t>
            </a:r>
            <a:r>
              <a:rPr lang="en-US" dirty="0"/>
              <a:t> </a:t>
            </a:r>
            <a:r>
              <a:rPr lang="en-US" dirty="0" err="1"/>
              <a:t>መዳከም</a:t>
            </a:r>
            <a:r>
              <a:rPr lang="en-US" dirty="0"/>
              <a:t>  /</a:t>
            </a:r>
            <a:r>
              <a:rPr lang="en-US" dirty="0" err="1"/>
              <a:t>ትዳር</a:t>
            </a:r>
            <a:r>
              <a:rPr lang="en-US" dirty="0"/>
              <a:t>፣ </a:t>
            </a:r>
            <a:r>
              <a:rPr lang="en-US" dirty="0" err="1"/>
              <a:t>ማኅበራዊ</a:t>
            </a:r>
            <a:r>
              <a:rPr lang="en-US" dirty="0"/>
              <a:t> </a:t>
            </a:r>
            <a:r>
              <a:rPr lang="en-US" dirty="0" err="1"/>
              <a:t>ኑሮ</a:t>
            </a:r>
            <a:r>
              <a:rPr lang="en-US" dirty="0"/>
              <a:t>፣ </a:t>
            </a:r>
            <a:r>
              <a:rPr lang="en-US" dirty="0" err="1"/>
              <a:t>የልጅ</a:t>
            </a:r>
            <a:r>
              <a:rPr lang="en-US" dirty="0"/>
              <a:t> </a:t>
            </a:r>
            <a:r>
              <a:rPr lang="en-US" dirty="0" err="1"/>
              <a:t>አስተዳደግ</a:t>
            </a:r>
            <a:r>
              <a:rPr lang="en-US" dirty="0"/>
              <a:t>፣ </a:t>
            </a:r>
            <a:r>
              <a:rPr lang="en-US" dirty="0" err="1"/>
              <a:t>የቤተክርስቲያን</a:t>
            </a:r>
            <a:r>
              <a:rPr lang="en-US" dirty="0"/>
              <a:t> </a:t>
            </a:r>
            <a:r>
              <a:rPr lang="en-US" dirty="0" err="1"/>
              <a:t>አገልግሎት</a:t>
            </a:r>
            <a:r>
              <a:rPr lang="en-US" dirty="0"/>
              <a:t> </a:t>
            </a:r>
            <a:r>
              <a:rPr lang="en-US" dirty="0" err="1"/>
              <a:t>ተሳትፎ</a:t>
            </a:r>
            <a:r>
              <a:rPr lang="en-US" dirty="0"/>
              <a:t>፣ </a:t>
            </a:r>
            <a:r>
              <a:rPr lang="en-US" dirty="0" err="1"/>
              <a:t>በከባቢ</a:t>
            </a:r>
            <a:r>
              <a:rPr lang="en-US" dirty="0"/>
              <a:t> </a:t>
            </a:r>
            <a:r>
              <a:rPr lang="en-US" dirty="0" err="1"/>
              <a:t>ላይ</a:t>
            </a:r>
            <a:r>
              <a:rPr lang="en-US" dirty="0"/>
              <a:t> </a:t>
            </a:r>
            <a:r>
              <a:rPr lang="en-US" dirty="0" err="1"/>
              <a:t>ያለው</a:t>
            </a:r>
            <a:r>
              <a:rPr lang="en-US" dirty="0"/>
              <a:t> </a:t>
            </a:r>
            <a:r>
              <a:rPr lang="en-US" dirty="0" err="1"/>
              <a:t>ክርስቲያናዊ</a:t>
            </a:r>
            <a:r>
              <a:rPr lang="en-US" dirty="0"/>
              <a:t> </a:t>
            </a:r>
            <a:r>
              <a:rPr lang="en-US" dirty="0" err="1"/>
              <a:t>ተፅዕኖ</a:t>
            </a:r>
            <a:r>
              <a:rPr lang="en-US" dirty="0"/>
              <a:t>፣ </a:t>
            </a:r>
            <a:r>
              <a:rPr lang="en-US" dirty="0" err="1"/>
              <a:t>ልዩ</a:t>
            </a:r>
            <a:r>
              <a:rPr lang="en-US" dirty="0"/>
              <a:t> </a:t>
            </a:r>
            <a:r>
              <a:rPr lang="en-US" dirty="0" err="1"/>
              <a:t>ማንነትን</a:t>
            </a:r>
            <a:r>
              <a:rPr lang="en-US" dirty="0"/>
              <a:t> </a:t>
            </a:r>
            <a:r>
              <a:rPr lang="en-US" dirty="0" err="1"/>
              <a:t>ማስጠበቅ</a:t>
            </a:r>
            <a:r>
              <a:rPr lang="en-US" dirty="0"/>
              <a:t> </a:t>
            </a:r>
            <a:r>
              <a:rPr lang="en-US" dirty="0" err="1"/>
              <a:t>ወዘተ</a:t>
            </a:r>
            <a:r>
              <a:rPr lang="en-US" dirty="0" smtClean="0"/>
              <a:t>/; </a:t>
            </a:r>
          </a:p>
          <a:p>
            <a:pPr algn="just"/>
            <a:endParaRPr lang="en-US" b="1" u="sng" dirty="0"/>
          </a:p>
          <a:p>
            <a:pPr algn="just"/>
            <a:r>
              <a:rPr lang="en-US" dirty="0" err="1"/>
              <a:t>በመሪዎች</a:t>
            </a:r>
            <a:r>
              <a:rPr lang="en-US" dirty="0"/>
              <a:t> </a:t>
            </a:r>
            <a:r>
              <a:rPr lang="en-US" dirty="0" err="1"/>
              <a:t>እና</a:t>
            </a:r>
            <a:r>
              <a:rPr lang="en-US" dirty="0"/>
              <a:t> </a:t>
            </a:r>
            <a:r>
              <a:rPr lang="en-US" dirty="0" err="1"/>
              <a:t>በተመሪዎቹ</a:t>
            </a:r>
            <a:r>
              <a:rPr lang="en-US" dirty="0"/>
              <a:t> </a:t>
            </a:r>
            <a:r>
              <a:rPr lang="en-US" dirty="0" err="1"/>
              <a:t>ደረጃ</a:t>
            </a:r>
            <a:r>
              <a:rPr lang="en-US" dirty="0"/>
              <a:t>  </a:t>
            </a:r>
            <a:r>
              <a:rPr lang="en-US" dirty="0" err="1"/>
              <a:t>የተገለጸ</a:t>
            </a:r>
            <a:r>
              <a:rPr lang="en-US" dirty="0"/>
              <a:t> </a:t>
            </a:r>
            <a:r>
              <a:rPr lang="en-US" dirty="0" err="1"/>
              <a:t>እና</a:t>
            </a:r>
            <a:r>
              <a:rPr lang="en-US" dirty="0"/>
              <a:t> </a:t>
            </a:r>
            <a:r>
              <a:rPr lang="en-US" dirty="0" err="1"/>
              <a:t>በብዙኀን</a:t>
            </a:r>
            <a:r>
              <a:rPr lang="en-US" dirty="0"/>
              <a:t> </a:t>
            </a:r>
            <a:r>
              <a:rPr lang="en-US" dirty="0" err="1"/>
              <a:t>ዘንድ</a:t>
            </a:r>
            <a:r>
              <a:rPr lang="en-US" dirty="0"/>
              <a:t> </a:t>
            </a:r>
            <a:r>
              <a:rPr lang="en-US" dirty="0" err="1"/>
              <a:t>የሚያሳማ</a:t>
            </a:r>
            <a:r>
              <a:rPr lang="en-US" dirty="0"/>
              <a:t> ኢ-</a:t>
            </a:r>
            <a:r>
              <a:rPr lang="en-US" dirty="0" err="1"/>
              <a:t>ክርስቲያናዊ</a:t>
            </a:r>
            <a:r>
              <a:rPr lang="en-US" dirty="0"/>
              <a:t>  </a:t>
            </a:r>
            <a:r>
              <a:rPr lang="en-US" dirty="0" err="1"/>
              <a:t>ተግባራት</a:t>
            </a:r>
            <a:r>
              <a:rPr lang="en-US" dirty="0"/>
              <a:t> </a:t>
            </a:r>
            <a:r>
              <a:rPr lang="en-US" dirty="0" err="1"/>
              <a:t>በብዛት</a:t>
            </a:r>
            <a:r>
              <a:rPr lang="en-US" dirty="0"/>
              <a:t>  </a:t>
            </a:r>
            <a:r>
              <a:rPr lang="en-US" dirty="0" err="1" smtClean="0"/>
              <a:t>መታየት</a:t>
            </a:r>
            <a:r>
              <a:rPr lang="en-US" dirty="0" smtClean="0"/>
              <a:t>;</a:t>
            </a:r>
          </a:p>
          <a:p>
            <a:pPr algn="just"/>
            <a:endParaRPr lang="en-US" dirty="0"/>
          </a:p>
          <a:p>
            <a:pPr algn="just"/>
            <a:r>
              <a:rPr lang="en-US" dirty="0" err="1"/>
              <a:t>መንፈሳዊ</a:t>
            </a:r>
            <a:r>
              <a:rPr lang="en-US" dirty="0"/>
              <a:t> </a:t>
            </a:r>
            <a:r>
              <a:rPr lang="en-US" dirty="0" err="1"/>
              <a:t>የዳኝነት</a:t>
            </a:r>
            <a:r>
              <a:rPr lang="en-US" dirty="0"/>
              <a:t> </a:t>
            </a:r>
            <a:r>
              <a:rPr lang="en-US" dirty="0" err="1"/>
              <a:t>እና</a:t>
            </a:r>
            <a:r>
              <a:rPr lang="en-US" dirty="0"/>
              <a:t> </a:t>
            </a:r>
            <a:r>
              <a:rPr lang="en-US" dirty="0" err="1"/>
              <a:t>ፍትሕ</a:t>
            </a:r>
            <a:r>
              <a:rPr lang="en-US" dirty="0"/>
              <a:t> </a:t>
            </a:r>
            <a:r>
              <a:rPr lang="en-US" dirty="0" err="1"/>
              <a:t>የሚሹ</a:t>
            </a:r>
            <a:r>
              <a:rPr lang="en-US" dirty="0"/>
              <a:t> </a:t>
            </a:r>
            <a:r>
              <a:rPr lang="en-US" dirty="0" err="1"/>
              <a:t>ጉዳዮች</a:t>
            </a:r>
            <a:r>
              <a:rPr lang="en-US" dirty="0"/>
              <a:t> </a:t>
            </a:r>
            <a:r>
              <a:rPr lang="en-US" dirty="0" err="1"/>
              <a:t>ከቤተ</a:t>
            </a:r>
            <a:r>
              <a:rPr lang="en-US" dirty="0"/>
              <a:t> </a:t>
            </a:r>
            <a:r>
              <a:rPr lang="en-US" dirty="0" err="1"/>
              <a:t>ክርስቲያን</a:t>
            </a:r>
            <a:r>
              <a:rPr lang="en-US" dirty="0"/>
              <a:t> </a:t>
            </a:r>
            <a:r>
              <a:rPr lang="en-US" dirty="0" err="1"/>
              <a:t>ውጭ</a:t>
            </a:r>
            <a:r>
              <a:rPr lang="en-US" dirty="0"/>
              <a:t> </a:t>
            </a:r>
            <a:r>
              <a:rPr lang="en-US" dirty="0" err="1"/>
              <a:t>በሆኑ</a:t>
            </a:r>
            <a:r>
              <a:rPr lang="en-US" dirty="0"/>
              <a:t>  </a:t>
            </a:r>
            <a:r>
              <a:rPr lang="en-US" dirty="0" err="1"/>
              <a:t>በሌሎች</a:t>
            </a:r>
            <a:r>
              <a:rPr lang="en-US" dirty="0"/>
              <a:t> </a:t>
            </a:r>
            <a:r>
              <a:rPr lang="en-US" dirty="0" err="1"/>
              <a:t>ሚና</a:t>
            </a:r>
            <a:r>
              <a:rPr lang="en-US" dirty="0"/>
              <a:t> </a:t>
            </a:r>
            <a:r>
              <a:rPr lang="en-US" dirty="0" err="1"/>
              <a:t>ሥር</a:t>
            </a:r>
            <a:r>
              <a:rPr lang="en-US" dirty="0"/>
              <a:t> </a:t>
            </a:r>
            <a:r>
              <a:rPr lang="en-US" dirty="0" err="1"/>
              <a:t>መውደቅ</a:t>
            </a:r>
            <a:r>
              <a:rPr lang="en-US" dirty="0"/>
              <a:t> </a:t>
            </a:r>
            <a:r>
              <a:rPr lang="en-US" dirty="0" err="1"/>
              <a:t>እና</a:t>
            </a:r>
            <a:r>
              <a:rPr lang="en-US" dirty="0"/>
              <a:t> </a:t>
            </a:r>
            <a:r>
              <a:rPr lang="en-US" dirty="0" err="1"/>
              <a:t>የቤተ</a:t>
            </a:r>
            <a:r>
              <a:rPr lang="en-US" dirty="0"/>
              <a:t> </a:t>
            </a:r>
            <a:r>
              <a:rPr lang="en-US" dirty="0" err="1"/>
              <a:t>ክርስቲያን</a:t>
            </a:r>
            <a:r>
              <a:rPr lang="en-US" dirty="0"/>
              <a:t> </a:t>
            </a:r>
            <a:r>
              <a:rPr lang="en-US" dirty="0" err="1"/>
              <a:t>የፍትሕ</a:t>
            </a:r>
            <a:r>
              <a:rPr lang="en-US" dirty="0"/>
              <a:t> </a:t>
            </a:r>
            <a:r>
              <a:rPr lang="en-US" dirty="0" err="1"/>
              <a:t>መዋቅር</a:t>
            </a:r>
            <a:r>
              <a:rPr lang="en-US" dirty="0"/>
              <a:t> </a:t>
            </a:r>
            <a:r>
              <a:rPr lang="en-US" dirty="0" err="1"/>
              <a:t>ሚና</a:t>
            </a:r>
            <a:r>
              <a:rPr lang="en-US" dirty="0"/>
              <a:t> </a:t>
            </a:r>
            <a:r>
              <a:rPr lang="en-US" dirty="0" err="1"/>
              <a:t>በማኅበርሰቡ</a:t>
            </a:r>
            <a:r>
              <a:rPr lang="en-US" dirty="0"/>
              <a:t> </a:t>
            </a:r>
            <a:r>
              <a:rPr lang="en-US" dirty="0" err="1"/>
              <a:t>ዘንድ</a:t>
            </a:r>
            <a:r>
              <a:rPr lang="en-US" dirty="0"/>
              <a:t> </a:t>
            </a:r>
            <a:r>
              <a:rPr lang="en-US" dirty="0" err="1"/>
              <a:t>ተፈላጊነቱና</a:t>
            </a:r>
            <a:r>
              <a:rPr lang="en-US" dirty="0"/>
              <a:t> </a:t>
            </a:r>
            <a:r>
              <a:rPr lang="en-US" dirty="0" err="1"/>
              <a:t>ተአማኒነቱ</a:t>
            </a:r>
            <a:r>
              <a:rPr lang="en-US" dirty="0"/>
              <a:t> </a:t>
            </a:r>
            <a:r>
              <a:rPr lang="en-US" dirty="0" err="1" smtClean="0"/>
              <a:t>መቀነስ</a:t>
            </a:r>
            <a:r>
              <a:rPr lang="en-US" dirty="0" smtClean="0"/>
              <a:t>;</a:t>
            </a:r>
          </a:p>
          <a:p>
            <a:pPr algn="just"/>
            <a:endParaRPr lang="en-US" dirty="0"/>
          </a:p>
          <a:p>
            <a:pPr algn="just"/>
            <a:r>
              <a:rPr lang="en-US" dirty="0" err="1"/>
              <a:t>ሁለገብ</a:t>
            </a:r>
            <a:r>
              <a:rPr lang="en-US" dirty="0"/>
              <a:t> </a:t>
            </a:r>
            <a:r>
              <a:rPr lang="en-US" dirty="0" err="1"/>
              <a:t>ጥገኝነት</a:t>
            </a:r>
            <a:r>
              <a:rPr lang="en-US" dirty="0"/>
              <a:t> </a:t>
            </a:r>
            <a:r>
              <a:rPr lang="en-US" dirty="0" err="1"/>
              <a:t>እየተስፋፋና</a:t>
            </a:r>
            <a:r>
              <a:rPr lang="en-US" dirty="0"/>
              <a:t> </a:t>
            </a:r>
            <a:r>
              <a:rPr lang="en-US" dirty="0" err="1"/>
              <a:t>እየተጠናከረ</a:t>
            </a:r>
            <a:r>
              <a:rPr lang="en-US" dirty="0"/>
              <a:t> </a:t>
            </a:r>
            <a:r>
              <a:rPr lang="en-US" dirty="0" err="1" smtClean="0"/>
              <a:t>መምጣት</a:t>
            </a:r>
            <a:r>
              <a:rPr lang="en-US" dirty="0" smtClean="0"/>
              <a:t>;</a:t>
            </a:r>
          </a:p>
          <a:p>
            <a:pPr algn="just"/>
            <a:endParaRPr lang="am-ET" dirty="0"/>
          </a:p>
          <a:p>
            <a:pPr marL="0" indent="0" algn="just">
              <a:buNone/>
            </a:pPr>
            <a:r>
              <a:rPr lang="en-GB" dirty="0" err="1"/>
              <a:t>ከላይ</a:t>
            </a:r>
            <a:r>
              <a:rPr lang="en-GB" dirty="0"/>
              <a:t> </a:t>
            </a:r>
            <a:r>
              <a:rPr lang="en-GB" dirty="0" err="1"/>
              <a:t>የተገለጹትን</a:t>
            </a:r>
            <a:r>
              <a:rPr lang="en-GB" dirty="0"/>
              <a:t> </a:t>
            </a:r>
            <a:r>
              <a:rPr lang="en-GB" dirty="0" err="1"/>
              <a:t>ጉዳዮች</a:t>
            </a:r>
            <a:r>
              <a:rPr lang="en-GB" dirty="0"/>
              <a:t> </a:t>
            </a:r>
            <a:r>
              <a:rPr lang="am-ET" dirty="0"/>
              <a:t>በማጤን ቤተክርስቲያን በነበሯት አስተዳደርና አመራር ሁኔታ በመቀጠል ተልዕኮዋን ዘመኑ በሚጠይቃት መጠንና ጥራት መወጣት የማትችል መሆኗን እያጣችው ካለው ማኅበራዊ ተሰሚነትና የምእምናን መንፈሳዊ እድገት መዳከም </a:t>
            </a:r>
            <a:r>
              <a:rPr lang="en-GB" dirty="0" err="1"/>
              <a:t>በመረዳት</a:t>
            </a:r>
            <a:r>
              <a:rPr lang="en-GB" dirty="0"/>
              <a:t> </a:t>
            </a:r>
            <a:r>
              <a:rPr lang="en-GB" dirty="0" err="1"/>
              <a:t>ውጤት</a:t>
            </a:r>
            <a:r>
              <a:rPr lang="en-GB" dirty="0"/>
              <a:t> </a:t>
            </a:r>
            <a:r>
              <a:rPr lang="en-GB" dirty="0" err="1"/>
              <a:t>ሊያመጣ</a:t>
            </a:r>
            <a:r>
              <a:rPr lang="en-GB" dirty="0"/>
              <a:t> </a:t>
            </a:r>
            <a:r>
              <a:rPr lang="en-GB" dirty="0" err="1"/>
              <a:t>የሚችል</a:t>
            </a:r>
            <a:r>
              <a:rPr lang="en-GB" dirty="0"/>
              <a:t> </a:t>
            </a:r>
            <a:r>
              <a:rPr lang="en-GB" dirty="0" err="1"/>
              <a:t>የአግልግሎት</a:t>
            </a:r>
            <a:r>
              <a:rPr lang="en-GB" dirty="0"/>
              <a:t> </a:t>
            </a:r>
            <a:r>
              <a:rPr lang="en-GB" dirty="0" err="1"/>
              <a:t>ተሳትፎ</a:t>
            </a:r>
            <a:r>
              <a:rPr lang="en-GB" dirty="0"/>
              <a:t> </a:t>
            </a:r>
            <a:r>
              <a:rPr lang="en-GB" dirty="0" err="1"/>
              <a:t>ማድረግን</a:t>
            </a:r>
            <a:r>
              <a:rPr lang="en-GB" dirty="0"/>
              <a:t> </a:t>
            </a:r>
            <a:r>
              <a:rPr lang="en-GB" dirty="0" err="1"/>
              <a:t>እጅግ</a:t>
            </a:r>
            <a:r>
              <a:rPr lang="en-GB" dirty="0"/>
              <a:t> </a:t>
            </a:r>
            <a:r>
              <a:rPr lang="en-GB" dirty="0" err="1"/>
              <a:t>አስፈላጊ</a:t>
            </a:r>
            <a:r>
              <a:rPr lang="en-GB" dirty="0"/>
              <a:t> </a:t>
            </a:r>
            <a:r>
              <a:rPr lang="en-GB" dirty="0" err="1"/>
              <a:t>ያደርገዋል</a:t>
            </a:r>
            <a:r>
              <a:rPr lang="en-GB" dirty="0"/>
              <a:t>፡፡</a:t>
            </a:r>
            <a:endParaRPr lang="am-ET" dirty="0"/>
          </a:p>
          <a:p>
            <a:endParaRPr lang="en-GB" dirty="0"/>
          </a:p>
        </p:txBody>
      </p:sp>
    </p:spTree>
    <p:extLst>
      <p:ext uri="{BB962C8B-B14F-4D97-AF65-F5344CB8AC3E}">
        <p14:creationId xmlns:p14="http://schemas.microsoft.com/office/powerpoint/2010/main" val="21233613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701824"/>
          </a:xfrm>
        </p:spPr>
        <p:txBody>
          <a:bodyPr/>
          <a:lstStyle/>
          <a:p>
            <a:pPr algn="ctr"/>
            <a:r>
              <a:rPr lang="en-GB" dirty="0" err="1" smtClean="0"/>
              <a:t>ማጠቃለያ</a:t>
            </a:r>
            <a:r>
              <a:rPr lang="en-GB" dirty="0" smtClean="0"/>
              <a:t> </a:t>
            </a:r>
            <a:r>
              <a:rPr lang="en-GB" dirty="0" err="1" smtClean="0"/>
              <a:t>የመወያያ</a:t>
            </a:r>
            <a:r>
              <a:rPr lang="en-GB" dirty="0" smtClean="0"/>
              <a:t> </a:t>
            </a:r>
            <a:r>
              <a:rPr lang="en-GB" dirty="0" err="1" smtClean="0"/>
              <a:t>ርዕሰ</a:t>
            </a:r>
            <a:r>
              <a:rPr lang="en-GB" dirty="0" smtClean="0"/>
              <a:t> </a:t>
            </a:r>
            <a:r>
              <a:rPr lang="en-GB" dirty="0" err="1" smtClean="0"/>
              <a:t>ጉዳዮች</a:t>
            </a:r>
            <a:endParaRPr lang="en-GB" dirty="0"/>
          </a:p>
        </p:txBody>
      </p:sp>
      <p:sp>
        <p:nvSpPr>
          <p:cNvPr id="3" name="Content Placeholder 2"/>
          <p:cNvSpPr>
            <a:spLocks noGrp="1"/>
          </p:cNvSpPr>
          <p:nvPr>
            <p:ph idx="1"/>
          </p:nvPr>
        </p:nvSpPr>
        <p:spPr>
          <a:xfrm>
            <a:off x="457200" y="1340768"/>
            <a:ext cx="8229600" cy="5233768"/>
          </a:xfrm>
        </p:spPr>
        <p:txBody>
          <a:bodyPr>
            <a:normAutofit/>
          </a:bodyPr>
          <a:lstStyle/>
          <a:p>
            <a:pPr marL="624078" lvl="0" indent="-514350" algn="just">
              <a:buFont typeface="+mj-lt"/>
              <a:buAutoNum type="arabicPeriod"/>
            </a:pPr>
            <a:r>
              <a:rPr lang="en-US" dirty="0" err="1"/>
              <a:t>የቤተክርስቲያን</a:t>
            </a:r>
            <a:r>
              <a:rPr lang="en-US" dirty="0"/>
              <a:t> </a:t>
            </a:r>
            <a:r>
              <a:rPr lang="en-US" dirty="0" err="1"/>
              <a:t>አስተዳደራዊ</a:t>
            </a:r>
            <a:r>
              <a:rPr lang="en-US" dirty="0"/>
              <a:t> </a:t>
            </a:r>
            <a:r>
              <a:rPr lang="en-US" dirty="0" err="1"/>
              <a:t>መዋቅር</a:t>
            </a:r>
            <a:r>
              <a:rPr lang="en-US" dirty="0"/>
              <a:t> </a:t>
            </a:r>
            <a:r>
              <a:rPr lang="en-US" dirty="0" err="1"/>
              <a:t>ማለት</a:t>
            </a:r>
            <a:r>
              <a:rPr lang="en-US" dirty="0"/>
              <a:t> </a:t>
            </a:r>
            <a:r>
              <a:rPr lang="en-US" dirty="0" err="1"/>
              <a:t>ምን</a:t>
            </a:r>
            <a:r>
              <a:rPr lang="en-US" dirty="0"/>
              <a:t> </a:t>
            </a:r>
            <a:r>
              <a:rPr lang="en-US" dirty="0" err="1"/>
              <a:t>ማለት</a:t>
            </a:r>
            <a:r>
              <a:rPr lang="en-US" dirty="0"/>
              <a:t> </a:t>
            </a:r>
            <a:r>
              <a:rPr lang="en-US" dirty="0" err="1"/>
              <a:t>ነው</a:t>
            </a:r>
            <a:r>
              <a:rPr lang="en-US" dirty="0"/>
              <a:t>? </a:t>
            </a:r>
            <a:r>
              <a:rPr lang="en-US" dirty="0" err="1"/>
              <a:t>የአስተዳደራዊ</a:t>
            </a:r>
            <a:r>
              <a:rPr lang="en-US" dirty="0"/>
              <a:t> </a:t>
            </a:r>
            <a:r>
              <a:rPr lang="en-US" dirty="0" err="1"/>
              <a:t>መዋቅር</a:t>
            </a:r>
            <a:r>
              <a:rPr lang="en-US" dirty="0"/>
              <a:t> </a:t>
            </a:r>
            <a:r>
              <a:rPr lang="en-US" dirty="0" err="1"/>
              <a:t>አጀማመርና</a:t>
            </a:r>
            <a:r>
              <a:rPr lang="en-US" dirty="0"/>
              <a:t> </a:t>
            </a:r>
            <a:r>
              <a:rPr lang="en-US" dirty="0" err="1"/>
              <a:t>ምንጭ</a:t>
            </a:r>
            <a:r>
              <a:rPr lang="en-US" dirty="0"/>
              <a:t>  </a:t>
            </a:r>
            <a:r>
              <a:rPr lang="en-US" dirty="0" err="1"/>
              <a:t>ከቤተክርስቲያን</a:t>
            </a:r>
            <a:r>
              <a:rPr lang="en-US" dirty="0"/>
              <a:t> </a:t>
            </a:r>
            <a:r>
              <a:rPr lang="en-US" dirty="0" err="1"/>
              <a:t>ታሪክና</a:t>
            </a:r>
            <a:r>
              <a:rPr lang="en-US" dirty="0"/>
              <a:t> </a:t>
            </a:r>
            <a:r>
              <a:rPr lang="en-US" dirty="0" err="1"/>
              <a:t>አገልግሎት</a:t>
            </a:r>
            <a:r>
              <a:rPr lang="en-US" dirty="0"/>
              <a:t> </a:t>
            </a:r>
            <a:r>
              <a:rPr lang="en-US" dirty="0" err="1"/>
              <a:t>አፈጻጸም</a:t>
            </a:r>
            <a:r>
              <a:rPr lang="en-US" dirty="0"/>
              <a:t> </a:t>
            </a:r>
            <a:r>
              <a:rPr lang="en-US" dirty="0" err="1"/>
              <a:t>አንጻር</a:t>
            </a:r>
            <a:r>
              <a:rPr lang="en-US" dirty="0"/>
              <a:t> </a:t>
            </a:r>
            <a:r>
              <a:rPr lang="en-US" dirty="0" err="1"/>
              <a:t>ያላውን</a:t>
            </a:r>
            <a:r>
              <a:rPr lang="en-US" dirty="0"/>
              <a:t> </a:t>
            </a:r>
            <a:r>
              <a:rPr lang="en-US" dirty="0" err="1"/>
              <a:t>ግንኙነት</a:t>
            </a:r>
            <a:r>
              <a:rPr lang="en-US" dirty="0"/>
              <a:t> </a:t>
            </a:r>
            <a:r>
              <a:rPr lang="en-US" dirty="0" err="1" smtClean="0"/>
              <a:t>በተመለከተ</a:t>
            </a:r>
            <a:r>
              <a:rPr lang="en-US" dirty="0"/>
              <a:t>፤</a:t>
            </a:r>
            <a:endParaRPr lang="en-GB" sz="3600" dirty="0"/>
          </a:p>
          <a:p>
            <a:pPr marL="624078" lvl="0" indent="-514350" algn="just">
              <a:buFont typeface="+mj-lt"/>
              <a:buAutoNum type="arabicPeriod"/>
            </a:pPr>
            <a:r>
              <a:rPr lang="en-US" dirty="0" err="1"/>
              <a:t>በቅድስት</a:t>
            </a:r>
            <a:r>
              <a:rPr lang="en-US" dirty="0"/>
              <a:t> </a:t>
            </a:r>
            <a:r>
              <a:rPr lang="en-US" dirty="0" err="1"/>
              <a:t>ቤተክርስያናችን</a:t>
            </a:r>
            <a:r>
              <a:rPr lang="en-US" dirty="0"/>
              <a:t> </a:t>
            </a:r>
            <a:r>
              <a:rPr lang="en-US" dirty="0" err="1"/>
              <a:t>አገልግሎት</a:t>
            </a:r>
            <a:r>
              <a:rPr lang="en-US" dirty="0"/>
              <a:t> </a:t>
            </a:r>
            <a:r>
              <a:rPr lang="en-US" dirty="0" err="1"/>
              <a:t>ውስጥ</a:t>
            </a:r>
            <a:r>
              <a:rPr lang="en-US" dirty="0"/>
              <a:t> </a:t>
            </a:r>
            <a:r>
              <a:rPr lang="en-US" dirty="0" err="1"/>
              <a:t>አስተዳደራዊ</a:t>
            </a:r>
            <a:r>
              <a:rPr lang="en-US" dirty="0"/>
              <a:t> </a:t>
            </a:r>
            <a:r>
              <a:rPr lang="en-US" dirty="0" err="1"/>
              <a:t>መዋቅርን</a:t>
            </a:r>
            <a:r>
              <a:rPr lang="en-US" dirty="0"/>
              <a:t> </a:t>
            </a:r>
            <a:r>
              <a:rPr lang="en-US" dirty="0" err="1"/>
              <a:t>መረዳት</a:t>
            </a:r>
            <a:r>
              <a:rPr lang="en-US" dirty="0"/>
              <a:t> </a:t>
            </a:r>
            <a:r>
              <a:rPr lang="en-US" dirty="0" err="1"/>
              <a:t>ያለው</a:t>
            </a:r>
            <a:r>
              <a:rPr lang="en-US" dirty="0"/>
              <a:t> </a:t>
            </a:r>
            <a:r>
              <a:rPr lang="en-US" dirty="0" err="1"/>
              <a:t>ሚና</a:t>
            </a:r>
            <a:r>
              <a:rPr lang="en-US" dirty="0"/>
              <a:t> </a:t>
            </a:r>
            <a:r>
              <a:rPr lang="en-US" dirty="0" err="1"/>
              <a:t>ምንድን</a:t>
            </a:r>
            <a:r>
              <a:rPr lang="en-US" dirty="0"/>
              <a:t> </a:t>
            </a:r>
            <a:r>
              <a:rPr lang="en-US" dirty="0" err="1"/>
              <a:t>ነው</a:t>
            </a:r>
            <a:r>
              <a:rPr lang="en-US" dirty="0"/>
              <a:t>?  </a:t>
            </a:r>
            <a:r>
              <a:rPr lang="en-US" dirty="0" err="1"/>
              <a:t>ባለመረዳታችን</a:t>
            </a:r>
            <a:r>
              <a:rPr lang="en-US" dirty="0"/>
              <a:t> </a:t>
            </a:r>
            <a:r>
              <a:rPr lang="en-US" dirty="0" err="1"/>
              <a:t>ምን</a:t>
            </a:r>
            <a:r>
              <a:rPr lang="en-US" dirty="0"/>
              <a:t> </a:t>
            </a:r>
            <a:r>
              <a:rPr lang="en-US" dirty="0" err="1"/>
              <a:t>ሊፈጠር</a:t>
            </a:r>
            <a:r>
              <a:rPr lang="en-US" dirty="0"/>
              <a:t> </a:t>
            </a:r>
            <a:r>
              <a:rPr lang="en-US" dirty="0" err="1"/>
              <a:t>ይችላል</a:t>
            </a:r>
            <a:r>
              <a:rPr lang="en-US" dirty="0"/>
              <a:t>?</a:t>
            </a:r>
            <a:endParaRPr lang="en-GB" sz="3600" dirty="0"/>
          </a:p>
          <a:p>
            <a:pPr marL="624078" lvl="0" indent="-514350" algn="just">
              <a:buFont typeface="+mj-lt"/>
              <a:buAutoNum type="arabicPeriod"/>
            </a:pPr>
            <a:r>
              <a:rPr lang="en-US" dirty="0" err="1"/>
              <a:t>በግቢ</a:t>
            </a:r>
            <a:r>
              <a:rPr lang="en-US" dirty="0"/>
              <a:t> </a:t>
            </a:r>
            <a:r>
              <a:rPr lang="en-US" dirty="0" err="1"/>
              <a:t>ጉባዔ</a:t>
            </a:r>
            <a:r>
              <a:rPr lang="en-US" dirty="0"/>
              <a:t>፣ </a:t>
            </a:r>
            <a:r>
              <a:rPr lang="en-US" dirty="0" err="1"/>
              <a:t>በሰ</a:t>
            </a:r>
            <a:r>
              <a:rPr lang="en-US" dirty="0"/>
              <a:t>/ት/</a:t>
            </a:r>
            <a:r>
              <a:rPr lang="en-US" dirty="0" err="1"/>
              <a:t>ቤት</a:t>
            </a:r>
            <a:r>
              <a:rPr lang="en-US" dirty="0"/>
              <a:t> </a:t>
            </a:r>
            <a:r>
              <a:rPr lang="en-US" dirty="0" err="1"/>
              <a:t>ወይም</a:t>
            </a:r>
            <a:r>
              <a:rPr lang="en-US" dirty="0"/>
              <a:t> </a:t>
            </a:r>
            <a:r>
              <a:rPr lang="en-US" dirty="0" err="1"/>
              <a:t>በሌሎች</a:t>
            </a:r>
            <a:r>
              <a:rPr lang="en-US" dirty="0"/>
              <a:t> </a:t>
            </a:r>
            <a:r>
              <a:rPr lang="en-US" dirty="0" err="1"/>
              <a:t>የአጥቢያ</a:t>
            </a:r>
            <a:r>
              <a:rPr lang="en-US" dirty="0"/>
              <a:t> </a:t>
            </a:r>
            <a:r>
              <a:rPr lang="en-US" dirty="0" err="1"/>
              <a:t>ቤተክርስቲያን</a:t>
            </a:r>
            <a:r>
              <a:rPr lang="en-US" dirty="0"/>
              <a:t> </a:t>
            </a:r>
            <a:r>
              <a:rPr lang="en-US" dirty="0" err="1"/>
              <a:t>አገልግሎት</a:t>
            </a:r>
            <a:r>
              <a:rPr lang="en-US" dirty="0"/>
              <a:t> </a:t>
            </a:r>
            <a:r>
              <a:rPr lang="en-US" dirty="0" err="1"/>
              <a:t>በምትፈጽሙበት</a:t>
            </a:r>
            <a:r>
              <a:rPr lang="en-US" dirty="0"/>
              <a:t> </a:t>
            </a:r>
            <a:r>
              <a:rPr lang="en-US" dirty="0" err="1"/>
              <a:t>ጊዜ</a:t>
            </a:r>
            <a:r>
              <a:rPr lang="en-US" dirty="0"/>
              <a:t> </a:t>
            </a:r>
            <a:r>
              <a:rPr lang="en-US" dirty="0" err="1"/>
              <a:t>ያጋጠሟችሁ</a:t>
            </a:r>
            <a:r>
              <a:rPr lang="en-US" dirty="0"/>
              <a:t> </a:t>
            </a:r>
            <a:r>
              <a:rPr lang="en-US" dirty="0" err="1"/>
              <a:t>አስተዳደራዊ</a:t>
            </a:r>
            <a:r>
              <a:rPr lang="en-US" dirty="0"/>
              <a:t> </a:t>
            </a:r>
            <a:r>
              <a:rPr lang="en-US" dirty="0" err="1"/>
              <a:t>ችግሮችና</a:t>
            </a:r>
            <a:r>
              <a:rPr lang="en-US" dirty="0"/>
              <a:t> </a:t>
            </a:r>
            <a:r>
              <a:rPr lang="en-US" dirty="0" err="1"/>
              <a:t>የተወሰዱ</a:t>
            </a:r>
            <a:r>
              <a:rPr lang="en-US" dirty="0"/>
              <a:t> </a:t>
            </a:r>
            <a:r>
              <a:rPr lang="en-US" dirty="0" err="1"/>
              <a:t>የመፍትሔ</a:t>
            </a:r>
            <a:r>
              <a:rPr lang="en-US" dirty="0"/>
              <a:t> </a:t>
            </a:r>
            <a:r>
              <a:rPr lang="en-US" dirty="0" err="1"/>
              <a:t>አማራጮች</a:t>
            </a:r>
            <a:r>
              <a:rPr lang="en-US" dirty="0"/>
              <a:t> </a:t>
            </a:r>
            <a:r>
              <a:rPr lang="en-US" dirty="0" err="1"/>
              <a:t>ካሉ</a:t>
            </a:r>
            <a:r>
              <a:rPr lang="en-US" dirty="0"/>
              <a:t> </a:t>
            </a:r>
            <a:r>
              <a:rPr lang="en-US" dirty="0" err="1"/>
              <a:t>አብራሩ</a:t>
            </a:r>
            <a:r>
              <a:rPr lang="en-US" dirty="0" smtClean="0"/>
              <a:t>::</a:t>
            </a:r>
            <a:endParaRPr lang="en-GB" sz="3600" dirty="0"/>
          </a:p>
        </p:txBody>
      </p:sp>
    </p:spTree>
    <p:extLst>
      <p:ext uri="{BB962C8B-B14F-4D97-AF65-F5344CB8AC3E}">
        <p14:creationId xmlns:p14="http://schemas.microsoft.com/office/powerpoint/2010/main" val="126768750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432048"/>
          </a:xfrm>
        </p:spPr>
        <p:txBody>
          <a:bodyPr>
            <a:normAutofit fontScale="90000"/>
          </a:bodyPr>
          <a:lstStyle/>
          <a:p>
            <a:pPr algn="ctr"/>
            <a:r>
              <a:rPr lang="en-GB" dirty="0" smtClean="0"/>
              <a:t>…….</a:t>
            </a:r>
            <a:endParaRPr lang="en-GB" dirty="0"/>
          </a:p>
        </p:txBody>
      </p:sp>
      <p:sp>
        <p:nvSpPr>
          <p:cNvPr id="3" name="Content Placeholder 2"/>
          <p:cNvSpPr>
            <a:spLocks noGrp="1"/>
          </p:cNvSpPr>
          <p:nvPr>
            <p:ph idx="1"/>
          </p:nvPr>
        </p:nvSpPr>
        <p:spPr>
          <a:xfrm>
            <a:off x="457200" y="980728"/>
            <a:ext cx="8229600" cy="5593808"/>
          </a:xfrm>
        </p:spPr>
        <p:txBody>
          <a:bodyPr>
            <a:normAutofit fontScale="77500" lnSpcReduction="20000"/>
          </a:bodyPr>
          <a:lstStyle/>
          <a:p>
            <a:pPr marL="109728" lvl="0" indent="0">
              <a:buNone/>
            </a:pPr>
            <a:r>
              <a:rPr lang="en-US" dirty="0" smtClean="0"/>
              <a:t>4. </a:t>
            </a:r>
            <a:r>
              <a:rPr lang="en-US" dirty="0" err="1" smtClean="0"/>
              <a:t>ከቤተክርስቲያን</a:t>
            </a:r>
            <a:r>
              <a:rPr lang="en-US" dirty="0" smtClean="0"/>
              <a:t> </a:t>
            </a:r>
            <a:r>
              <a:rPr lang="en-US" dirty="0" err="1"/>
              <a:t>አስተዳደራዊ</a:t>
            </a:r>
            <a:r>
              <a:rPr lang="en-US" dirty="0"/>
              <a:t> </a:t>
            </a:r>
            <a:r>
              <a:rPr lang="en-US" dirty="0" err="1"/>
              <a:t>መዋቅር</a:t>
            </a:r>
            <a:r>
              <a:rPr lang="en-US" dirty="0"/>
              <a:t> </a:t>
            </a:r>
            <a:r>
              <a:rPr lang="en-US" dirty="0" err="1"/>
              <a:t>አተያይ</a:t>
            </a:r>
            <a:r>
              <a:rPr lang="en-US" dirty="0"/>
              <a:t> </a:t>
            </a:r>
            <a:r>
              <a:rPr lang="en-US" dirty="0" err="1"/>
              <a:t>አንጻር</a:t>
            </a:r>
            <a:r>
              <a:rPr lang="en-US" dirty="0"/>
              <a:t> </a:t>
            </a:r>
            <a:r>
              <a:rPr lang="en-US" dirty="0" err="1"/>
              <a:t>በሚከተሉት</a:t>
            </a:r>
            <a:r>
              <a:rPr lang="en-US" dirty="0"/>
              <a:t> </a:t>
            </a:r>
            <a:r>
              <a:rPr lang="en-US" dirty="0" err="1"/>
              <a:t>ጉዳዮች</a:t>
            </a:r>
            <a:r>
              <a:rPr lang="en-US" dirty="0"/>
              <a:t> </a:t>
            </a:r>
            <a:endParaRPr lang="en-US" dirty="0" smtClean="0"/>
          </a:p>
          <a:p>
            <a:pPr marL="109728" lvl="0" indent="0">
              <a:buNone/>
            </a:pPr>
            <a:r>
              <a:rPr lang="en-US" dirty="0"/>
              <a:t> </a:t>
            </a:r>
            <a:r>
              <a:rPr lang="en-US" dirty="0" smtClean="0"/>
              <a:t>   </a:t>
            </a:r>
            <a:r>
              <a:rPr lang="en-US" dirty="0" err="1" smtClean="0"/>
              <a:t>ላይ</a:t>
            </a:r>
            <a:r>
              <a:rPr lang="en-US" dirty="0" smtClean="0"/>
              <a:t> </a:t>
            </a:r>
            <a:r>
              <a:rPr lang="en-US" dirty="0" err="1"/>
              <a:t>ተወያታችሁ</a:t>
            </a:r>
            <a:r>
              <a:rPr lang="en-US" dirty="0"/>
              <a:t> </a:t>
            </a:r>
            <a:r>
              <a:rPr lang="en-US" dirty="0" err="1"/>
              <a:t>በቡድን</a:t>
            </a:r>
            <a:r>
              <a:rPr lang="en-US" dirty="0"/>
              <a:t> </a:t>
            </a:r>
            <a:r>
              <a:rPr lang="en-US" dirty="0" err="1"/>
              <a:t>ያላችሁን</a:t>
            </a:r>
            <a:r>
              <a:rPr lang="en-US" dirty="0"/>
              <a:t> </a:t>
            </a:r>
            <a:r>
              <a:rPr lang="en-US" dirty="0" err="1"/>
              <a:t>ምልከታ</a:t>
            </a:r>
            <a:r>
              <a:rPr lang="en-US" dirty="0"/>
              <a:t> </a:t>
            </a:r>
            <a:r>
              <a:rPr lang="en-US" dirty="0" err="1"/>
              <a:t>አስቀምጡ</a:t>
            </a:r>
            <a:endParaRPr lang="en-GB" sz="3600" dirty="0"/>
          </a:p>
          <a:p>
            <a:pPr marL="411480" lvl="1" indent="0" algn="just">
              <a:buNone/>
            </a:pPr>
            <a:r>
              <a:rPr lang="en-US" sz="2800" dirty="0"/>
              <a:t>4.1. </a:t>
            </a:r>
            <a:r>
              <a:rPr lang="en-US" sz="2800" dirty="0" err="1"/>
              <a:t>በአጥቢያ</a:t>
            </a:r>
            <a:r>
              <a:rPr lang="en-US" sz="2800" dirty="0"/>
              <a:t> </a:t>
            </a:r>
            <a:r>
              <a:rPr lang="en-US" sz="2800" dirty="0" err="1"/>
              <a:t>ቤተክርስቲያን</a:t>
            </a:r>
            <a:r>
              <a:rPr lang="en-US" sz="2800" dirty="0"/>
              <a:t> </a:t>
            </a:r>
            <a:r>
              <a:rPr lang="en-US" sz="2800" dirty="0" err="1"/>
              <a:t>አገልግሎት</a:t>
            </a:r>
            <a:r>
              <a:rPr lang="en-US" sz="2800" dirty="0"/>
              <a:t> </a:t>
            </a:r>
            <a:r>
              <a:rPr lang="en-US" sz="2800" dirty="0" err="1"/>
              <a:t>አፈጻጸም</a:t>
            </a:r>
            <a:r>
              <a:rPr lang="en-US" sz="2800" dirty="0"/>
              <a:t> </a:t>
            </a:r>
            <a:r>
              <a:rPr lang="en-US" sz="2800" dirty="0" err="1"/>
              <a:t>ጋር</a:t>
            </a:r>
            <a:r>
              <a:rPr lang="en-US" sz="2800" dirty="0"/>
              <a:t> </a:t>
            </a:r>
            <a:r>
              <a:rPr lang="en-US" sz="2800" dirty="0" err="1"/>
              <a:t>በተያያዘ</a:t>
            </a:r>
            <a:r>
              <a:rPr lang="en-US" sz="2800" dirty="0"/>
              <a:t> </a:t>
            </a:r>
            <a:r>
              <a:rPr lang="en-US" sz="2800" dirty="0" err="1"/>
              <a:t>የሚፈጠሩ</a:t>
            </a:r>
            <a:r>
              <a:rPr lang="en-US" sz="2800" dirty="0"/>
              <a:t> </a:t>
            </a:r>
            <a:r>
              <a:rPr lang="en-US" sz="2800" dirty="0" err="1"/>
              <a:t>አስተዳደራዊ</a:t>
            </a:r>
            <a:r>
              <a:rPr lang="en-US" sz="2800" dirty="0"/>
              <a:t> </a:t>
            </a:r>
            <a:r>
              <a:rPr lang="en-US" sz="2800" dirty="0" err="1"/>
              <a:t>ችግሮችን</a:t>
            </a:r>
            <a:r>
              <a:rPr lang="en-US" sz="2800" dirty="0"/>
              <a:t> </a:t>
            </a:r>
            <a:r>
              <a:rPr lang="en-US" sz="2800" dirty="0" err="1"/>
              <a:t>ለመፍታት</a:t>
            </a:r>
            <a:r>
              <a:rPr lang="en-US" sz="2800" dirty="0"/>
              <a:t> tactically </a:t>
            </a:r>
            <a:r>
              <a:rPr lang="en-US" sz="2800" dirty="0" err="1"/>
              <a:t>እየተጋጨን</a:t>
            </a:r>
            <a:r>
              <a:rPr lang="en-US" sz="2800" dirty="0"/>
              <a:t> strategic </a:t>
            </a:r>
            <a:r>
              <a:rPr lang="en-US" sz="2800" dirty="0" err="1"/>
              <a:t>ለውጥ</a:t>
            </a:r>
            <a:r>
              <a:rPr lang="en-US" sz="2800" dirty="0"/>
              <a:t> </a:t>
            </a:r>
            <a:r>
              <a:rPr lang="en-US" sz="2800" dirty="0" err="1"/>
              <a:t>ማምጣት</a:t>
            </a:r>
            <a:r>
              <a:rPr lang="en-US" sz="2800" dirty="0"/>
              <a:t> </a:t>
            </a:r>
            <a:r>
              <a:rPr lang="en-US" sz="2800" dirty="0" err="1"/>
              <a:t>እንችላለን</a:t>
            </a:r>
            <a:r>
              <a:rPr lang="en-US" sz="2800" dirty="0"/>
              <a:t> </a:t>
            </a:r>
            <a:r>
              <a:rPr lang="en-US" sz="2800" dirty="0" err="1"/>
              <a:t>ወይ</a:t>
            </a:r>
            <a:r>
              <a:rPr lang="en-US" sz="2800" dirty="0"/>
              <a:t>? </a:t>
            </a:r>
            <a:r>
              <a:rPr lang="en-US" sz="2800" dirty="0" err="1"/>
              <a:t>የምናመጣ</a:t>
            </a:r>
            <a:r>
              <a:rPr lang="en-US" sz="2800" dirty="0"/>
              <a:t> </a:t>
            </a:r>
            <a:r>
              <a:rPr lang="en-US" sz="2800" dirty="0" err="1"/>
              <a:t>ከሆነ</a:t>
            </a:r>
            <a:r>
              <a:rPr lang="en-US" sz="2800" dirty="0"/>
              <a:t> </a:t>
            </a:r>
            <a:r>
              <a:rPr lang="en-US" sz="2800" dirty="0" err="1"/>
              <a:t>በምን</a:t>
            </a:r>
            <a:r>
              <a:rPr lang="en-US" sz="2800" dirty="0"/>
              <a:t> </a:t>
            </a:r>
            <a:r>
              <a:rPr lang="en-US" sz="2800" dirty="0" err="1"/>
              <a:t>አግባብ</a:t>
            </a:r>
            <a:r>
              <a:rPr lang="en-US" sz="2800" dirty="0"/>
              <a:t>፣ </a:t>
            </a:r>
            <a:r>
              <a:rPr lang="en-US" sz="2800" dirty="0" err="1"/>
              <a:t>ለውጥ</a:t>
            </a:r>
            <a:r>
              <a:rPr lang="en-US" sz="2800" dirty="0"/>
              <a:t> </a:t>
            </a:r>
            <a:r>
              <a:rPr lang="en-US" sz="2800" dirty="0" err="1"/>
              <a:t>የማናመጣ</a:t>
            </a:r>
            <a:r>
              <a:rPr lang="en-US" sz="2800" dirty="0"/>
              <a:t> </a:t>
            </a:r>
            <a:r>
              <a:rPr lang="en-US" sz="2800" dirty="0" err="1"/>
              <a:t>ከሆነስ</a:t>
            </a:r>
            <a:r>
              <a:rPr lang="en-US" sz="2800" dirty="0"/>
              <a:t> </a:t>
            </a:r>
            <a:r>
              <a:rPr lang="en-US" sz="2800" dirty="0" err="1"/>
              <a:t>እንዴት</a:t>
            </a:r>
            <a:r>
              <a:rPr lang="en-US" sz="2800" dirty="0"/>
              <a:t>?</a:t>
            </a:r>
            <a:endParaRPr lang="en-GB" sz="3600" dirty="0"/>
          </a:p>
          <a:p>
            <a:pPr marL="411480" lvl="1" indent="0" algn="just">
              <a:buNone/>
            </a:pPr>
            <a:r>
              <a:rPr lang="en-US" sz="2800" dirty="0"/>
              <a:t>4.2. </a:t>
            </a:r>
            <a:r>
              <a:rPr lang="en-US" sz="2800" dirty="0" err="1"/>
              <a:t>ከሚፈጠሩ</a:t>
            </a:r>
            <a:r>
              <a:rPr lang="en-US" sz="2800" dirty="0"/>
              <a:t> </a:t>
            </a:r>
            <a:r>
              <a:rPr lang="en-US" sz="2800" dirty="0" err="1"/>
              <a:t>አስተዳደራዊ</a:t>
            </a:r>
            <a:r>
              <a:rPr lang="en-US" sz="2800" dirty="0"/>
              <a:t> </a:t>
            </a:r>
            <a:r>
              <a:rPr lang="en-US" sz="2800" dirty="0" err="1"/>
              <a:t>ችግሮች</a:t>
            </a:r>
            <a:r>
              <a:rPr lang="en-US" sz="2800" dirty="0"/>
              <a:t> </a:t>
            </a:r>
            <a:r>
              <a:rPr lang="en-US" sz="2800" dirty="0" err="1"/>
              <a:t>ውስጥ</a:t>
            </a:r>
            <a:r>
              <a:rPr lang="en-US" sz="2800" dirty="0"/>
              <a:t> </a:t>
            </a:r>
            <a:r>
              <a:rPr lang="en-US" sz="2800" dirty="0" err="1"/>
              <a:t>ምን</a:t>
            </a:r>
            <a:r>
              <a:rPr lang="en-US" sz="2800" dirty="0"/>
              <a:t> </a:t>
            </a:r>
            <a:r>
              <a:rPr lang="en-US" sz="2800" dirty="0" err="1"/>
              <a:t>ምን</a:t>
            </a:r>
            <a:r>
              <a:rPr lang="en-US" sz="2800" dirty="0"/>
              <a:t> </a:t>
            </a:r>
            <a:r>
              <a:rPr lang="en-US" sz="2800" dirty="0" err="1"/>
              <a:t>ጉዳዮችን</a:t>
            </a:r>
            <a:r>
              <a:rPr lang="en-US" sz="2800" dirty="0"/>
              <a:t> </a:t>
            </a:r>
            <a:r>
              <a:rPr lang="en-US" sz="2800" dirty="0" err="1"/>
              <a:t>ነው</a:t>
            </a:r>
            <a:r>
              <a:rPr lang="en-US" sz="2800" dirty="0"/>
              <a:t> </a:t>
            </a:r>
            <a:r>
              <a:rPr lang="en-US" sz="2800" dirty="0" err="1"/>
              <a:t>ችለን</a:t>
            </a:r>
            <a:r>
              <a:rPr lang="en-US" sz="2800" dirty="0"/>
              <a:t> </a:t>
            </a:r>
            <a:r>
              <a:rPr lang="en-US" sz="2800" dirty="0" err="1"/>
              <a:t>ለማገልገል</a:t>
            </a:r>
            <a:r>
              <a:rPr lang="en-US" sz="2800" dirty="0"/>
              <a:t> </a:t>
            </a:r>
            <a:r>
              <a:rPr lang="en-US" sz="2800" dirty="0" err="1"/>
              <a:t>የምንችለው</a:t>
            </a:r>
            <a:r>
              <a:rPr lang="en-US" sz="2800" dirty="0"/>
              <a:t> </a:t>
            </a:r>
            <a:r>
              <a:rPr lang="en-US" sz="2800" dirty="0" err="1"/>
              <a:t>ከማን</a:t>
            </a:r>
            <a:r>
              <a:rPr lang="en-US" sz="2800" dirty="0"/>
              <a:t> </a:t>
            </a:r>
            <a:r>
              <a:rPr lang="en-US" sz="2800" dirty="0" err="1"/>
              <a:t>ጋር</a:t>
            </a:r>
            <a:r>
              <a:rPr lang="en-US" sz="2800" dirty="0"/>
              <a:t> </a:t>
            </a:r>
            <a:r>
              <a:rPr lang="en-US" sz="2800" dirty="0" err="1"/>
              <a:t>ነው</a:t>
            </a:r>
            <a:r>
              <a:rPr lang="en-US" sz="2800" dirty="0"/>
              <a:t> </a:t>
            </a:r>
            <a:r>
              <a:rPr lang="en-US" sz="2800" dirty="0" err="1"/>
              <a:t>ችግሮችን</a:t>
            </a:r>
            <a:r>
              <a:rPr lang="en-US" sz="2800" dirty="0"/>
              <a:t> </a:t>
            </a:r>
            <a:r>
              <a:rPr lang="en-US" sz="2800" dirty="0" err="1"/>
              <a:t>ችለን</a:t>
            </a:r>
            <a:r>
              <a:rPr lang="en-US" sz="2800" dirty="0"/>
              <a:t>(Tolerate) </a:t>
            </a:r>
            <a:r>
              <a:rPr lang="en-US" sz="2800" dirty="0" err="1"/>
              <a:t>አገልግሎቱን</a:t>
            </a:r>
            <a:r>
              <a:rPr lang="en-US" sz="2800" dirty="0"/>
              <a:t> </a:t>
            </a:r>
            <a:r>
              <a:rPr lang="en-US" sz="2800" dirty="0" err="1"/>
              <a:t>በመፈጸም</a:t>
            </a:r>
            <a:r>
              <a:rPr lang="en-US" sz="2800" dirty="0"/>
              <a:t> strategic </a:t>
            </a:r>
            <a:r>
              <a:rPr lang="en-US" sz="2800" dirty="0" err="1"/>
              <a:t>ለውጥ</a:t>
            </a:r>
            <a:r>
              <a:rPr lang="en-US" sz="2800" dirty="0"/>
              <a:t> </a:t>
            </a:r>
            <a:r>
              <a:rPr lang="en-US" sz="2800" dirty="0" err="1"/>
              <a:t>ማምጣት</a:t>
            </a:r>
            <a:r>
              <a:rPr lang="en-US" sz="2800" dirty="0"/>
              <a:t> </a:t>
            </a:r>
            <a:r>
              <a:rPr lang="en-US" sz="2800" dirty="0" err="1"/>
              <a:t>የምንችለው</a:t>
            </a:r>
            <a:r>
              <a:rPr lang="en-US" sz="2800" dirty="0"/>
              <a:t>?</a:t>
            </a:r>
            <a:endParaRPr lang="en-GB" sz="3600" dirty="0"/>
          </a:p>
          <a:p>
            <a:pPr marL="109728" indent="0" algn="just">
              <a:buNone/>
            </a:pPr>
            <a:r>
              <a:rPr lang="en-US" b="1" i="1" dirty="0"/>
              <a:t>(</a:t>
            </a:r>
            <a:r>
              <a:rPr lang="en-US" b="1" i="1" dirty="0" err="1"/>
              <a:t>ከላይ</a:t>
            </a:r>
            <a:r>
              <a:rPr lang="en-US" b="1" i="1" dirty="0"/>
              <a:t> በ4.1 </a:t>
            </a:r>
            <a:r>
              <a:rPr lang="en-US" b="1" i="1" dirty="0" err="1"/>
              <a:t>እና</a:t>
            </a:r>
            <a:r>
              <a:rPr lang="en-US" b="1" i="1" dirty="0"/>
              <a:t> 4.2. </a:t>
            </a:r>
            <a:r>
              <a:rPr lang="en-US" b="1" i="1" dirty="0" err="1"/>
              <a:t>ላይ</a:t>
            </a:r>
            <a:r>
              <a:rPr lang="en-US" b="1" i="1" dirty="0"/>
              <a:t> </a:t>
            </a:r>
            <a:r>
              <a:rPr lang="en-US" b="1" i="1" dirty="0" err="1"/>
              <a:t>በተገለጹት</a:t>
            </a:r>
            <a:r>
              <a:rPr lang="en-US" b="1" i="1" dirty="0"/>
              <a:t> </a:t>
            </a:r>
            <a:r>
              <a:rPr lang="en-US" b="1" i="1" dirty="0" err="1"/>
              <a:t>ሀሳቦች</a:t>
            </a:r>
            <a:r>
              <a:rPr lang="en-US" b="1" i="1" dirty="0"/>
              <a:t> </a:t>
            </a:r>
            <a:r>
              <a:rPr lang="en-US" b="1" i="1" dirty="0" err="1"/>
              <a:t>ላይ</a:t>
            </a:r>
            <a:r>
              <a:rPr lang="en-US" b="1" i="1" dirty="0"/>
              <a:t> </a:t>
            </a:r>
            <a:r>
              <a:rPr lang="en-US" b="1" i="1" dirty="0" err="1"/>
              <a:t>ስንወያይ</a:t>
            </a:r>
            <a:r>
              <a:rPr lang="en-US" b="1" i="1" dirty="0"/>
              <a:t> </a:t>
            </a:r>
            <a:r>
              <a:rPr lang="en-US" b="1" i="1" dirty="0" err="1"/>
              <a:t>በተቻለ</a:t>
            </a:r>
            <a:r>
              <a:rPr lang="en-US" b="1" i="1" dirty="0"/>
              <a:t> </a:t>
            </a:r>
            <a:r>
              <a:rPr lang="en-US" b="1" i="1" dirty="0" err="1"/>
              <a:t>መጠን</a:t>
            </a:r>
            <a:r>
              <a:rPr lang="en-US" b="1" i="1" dirty="0"/>
              <a:t> </a:t>
            </a:r>
            <a:r>
              <a:rPr lang="en-US" b="1" i="1" dirty="0" err="1"/>
              <a:t>በግቢ</a:t>
            </a:r>
            <a:r>
              <a:rPr lang="en-US" b="1" i="1" dirty="0"/>
              <a:t> </a:t>
            </a:r>
            <a:r>
              <a:rPr lang="en-US" b="1" i="1" dirty="0" err="1"/>
              <a:t>ጉባዔ</a:t>
            </a:r>
            <a:r>
              <a:rPr lang="en-US" b="1" i="1" dirty="0"/>
              <a:t>፣ </a:t>
            </a:r>
            <a:r>
              <a:rPr lang="en-US" b="1" i="1" dirty="0" err="1"/>
              <a:t>በሰ</a:t>
            </a:r>
            <a:r>
              <a:rPr lang="en-US" b="1" i="1" dirty="0"/>
              <a:t>/ት/</a:t>
            </a:r>
            <a:r>
              <a:rPr lang="en-US" b="1" i="1" dirty="0" err="1"/>
              <a:t>ቤት</a:t>
            </a:r>
            <a:r>
              <a:rPr lang="en-US" b="1" i="1" dirty="0"/>
              <a:t>፣ </a:t>
            </a:r>
            <a:r>
              <a:rPr lang="en-US" b="1" i="1" dirty="0" err="1"/>
              <a:t>በሌሎች</a:t>
            </a:r>
            <a:r>
              <a:rPr lang="en-US" b="1" i="1" dirty="0"/>
              <a:t> </a:t>
            </a:r>
            <a:r>
              <a:rPr lang="en-US" b="1" i="1" dirty="0" err="1"/>
              <a:t>የአገልግሎት</a:t>
            </a:r>
            <a:r>
              <a:rPr lang="en-US" b="1" i="1" dirty="0"/>
              <a:t> </a:t>
            </a:r>
            <a:r>
              <a:rPr lang="en-US" b="1" i="1" dirty="0" err="1"/>
              <a:t>መስኮች</a:t>
            </a:r>
            <a:r>
              <a:rPr lang="en-US" b="1" i="1" dirty="0"/>
              <a:t> </a:t>
            </a:r>
            <a:r>
              <a:rPr lang="en-US" b="1" i="1" dirty="0" err="1"/>
              <a:t>ካጋጠሙን</a:t>
            </a:r>
            <a:r>
              <a:rPr lang="en-US" b="1" i="1" dirty="0"/>
              <a:t> </a:t>
            </a:r>
            <a:r>
              <a:rPr lang="en-US" b="1" i="1" dirty="0" err="1"/>
              <a:t>ተግባራዊ</a:t>
            </a:r>
            <a:r>
              <a:rPr lang="en-US" b="1" i="1" dirty="0"/>
              <a:t> </a:t>
            </a:r>
            <a:r>
              <a:rPr lang="en-US" b="1" i="1" dirty="0" err="1"/>
              <a:t>ተሞክሮዎች</a:t>
            </a:r>
            <a:r>
              <a:rPr lang="en-US" b="1" i="1" dirty="0"/>
              <a:t> </a:t>
            </a:r>
            <a:r>
              <a:rPr lang="en-US" b="1" i="1" dirty="0" err="1"/>
              <a:t>አንጻር</a:t>
            </a:r>
            <a:r>
              <a:rPr lang="en-US" b="1" i="1" dirty="0"/>
              <a:t> </a:t>
            </a:r>
            <a:r>
              <a:rPr lang="en-US" b="1" i="1" dirty="0" err="1"/>
              <a:t>ተቃኝቶ</a:t>
            </a:r>
            <a:r>
              <a:rPr lang="en-US" b="1" i="1" dirty="0"/>
              <a:t> </a:t>
            </a:r>
            <a:r>
              <a:rPr lang="en-US" b="1" i="1" dirty="0" err="1"/>
              <a:t>ቢቀርብ</a:t>
            </a:r>
            <a:r>
              <a:rPr lang="en-US" b="1" i="1" dirty="0"/>
              <a:t> </a:t>
            </a:r>
            <a:r>
              <a:rPr lang="en-US" b="1" i="1" dirty="0" err="1"/>
              <a:t>የተሻለ</a:t>
            </a:r>
            <a:r>
              <a:rPr lang="en-US" b="1" i="1" dirty="0"/>
              <a:t> </a:t>
            </a:r>
            <a:r>
              <a:rPr lang="en-US" b="1" i="1" dirty="0" err="1"/>
              <a:t>ነው</a:t>
            </a:r>
            <a:r>
              <a:rPr lang="en-US" b="1" i="1" dirty="0"/>
              <a:t>)</a:t>
            </a:r>
            <a:endParaRPr lang="en-GB" sz="3600" dirty="0"/>
          </a:p>
          <a:p>
            <a:pPr marL="109728" indent="0" algn="just">
              <a:buNone/>
            </a:pPr>
            <a:r>
              <a:rPr lang="en-GB" dirty="0" smtClean="0"/>
              <a:t>5. </a:t>
            </a:r>
            <a:r>
              <a:rPr lang="en-GB" dirty="0" err="1" smtClean="0"/>
              <a:t>አንደ</a:t>
            </a:r>
            <a:r>
              <a:rPr lang="en-GB" dirty="0" smtClean="0"/>
              <a:t> </a:t>
            </a:r>
            <a:r>
              <a:rPr lang="en-GB" dirty="0" err="1"/>
              <a:t>አንድ</a:t>
            </a:r>
            <a:r>
              <a:rPr lang="en-GB" dirty="0"/>
              <a:t> </a:t>
            </a:r>
            <a:r>
              <a:rPr lang="en-GB" dirty="0" err="1"/>
              <a:t>የግቢ</a:t>
            </a:r>
            <a:r>
              <a:rPr lang="en-GB" dirty="0"/>
              <a:t> </a:t>
            </a:r>
            <a:r>
              <a:rPr lang="en-GB" dirty="0" err="1"/>
              <a:t>ጉባዔ</a:t>
            </a:r>
            <a:r>
              <a:rPr lang="en-GB" dirty="0"/>
              <a:t> </a:t>
            </a:r>
            <a:r>
              <a:rPr lang="en-GB" dirty="0" err="1"/>
              <a:t>ተማሪ</a:t>
            </a:r>
            <a:r>
              <a:rPr lang="en-GB" dirty="0"/>
              <a:t> </a:t>
            </a:r>
            <a:r>
              <a:rPr lang="en-GB" dirty="0" err="1"/>
              <a:t>በቀጣይ</a:t>
            </a:r>
            <a:r>
              <a:rPr lang="en-GB" dirty="0"/>
              <a:t> </a:t>
            </a:r>
            <a:r>
              <a:rPr lang="en-GB" dirty="0" err="1"/>
              <a:t>የቅድስት</a:t>
            </a:r>
            <a:r>
              <a:rPr lang="en-GB" dirty="0"/>
              <a:t> </a:t>
            </a:r>
            <a:r>
              <a:rPr lang="en-GB" dirty="0" err="1"/>
              <a:t>ቤተክርስቲያንን</a:t>
            </a:r>
            <a:r>
              <a:rPr lang="en-GB" dirty="0"/>
              <a:t> </a:t>
            </a:r>
            <a:r>
              <a:rPr lang="en-GB" dirty="0" smtClean="0"/>
              <a:t>     </a:t>
            </a:r>
            <a:r>
              <a:rPr lang="en-GB" dirty="0" err="1" smtClean="0"/>
              <a:t>አስተዳደራዊ</a:t>
            </a:r>
            <a:r>
              <a:rPr lang="en-GB" dirty="0" smtClean="0"/>
              <a:t> </a:t>
            </a:r>
            <a:r>
              <a:rPr lang="en-GB" dirty="0" err="1"/>
              <a:t>መዋቅር</a:t>
            </a:r>
            <a:r>
              <a:rPr lang="en-GB" dirty="0"/>
              <a:t> </a:t>
            </a:r>
            <a:r>
              <a:rPr lang="en-GB" dirty="0" err="1"/>
              <a:t>በተገቢው</a:t>
            </a:r>
            <a:r>
              <a:rPr lang="en-GB" dirty="0"/>
              <a:t> </a:t>
            </a:r>
            <a:r>
              <a:rPr lang="en-GB" dirty="0" err="1"/>
              <a:t>መልኩ</a:t>
            </a:r>
            <a:r>
              <a:rPr lang="en-GB" dirty="0"/>
              <a:t> </a:t>
            </a:r>
            <a:r>
              <a:rPr lang="en-GB" dirty="0" err="1"/>
              <a:t>ተረድታችሁ</a:t>
            </a:r>
            <a:r>
              <a:rPr lang="en-GB" dirty="0"/>
              <a:t> </a:t>
            </a:r>
            <a:r>
              <a:rPr lang="en-GB" dirty="0" err="1"/>
              <a:t>በማገልገል</a:t>
            </a:r>
            <a:r>
              <a:rPr lang="en-GB" dirty="0"/>
              <a:t> </a:t>
            </a:r>
            <a:r>
              <a:rPr lang="en-GB" dirty="0" err="1"/>
              <a:t>ቅድስት</a:t>
            </a:r>
            <a:r>
              <a:rPr lang="en-GB" dirty="0"/>
              <a:t> </a:t>
            </a:r>
            <a:r>
              <a:rPr lang="en-GB" dirty="0" smtClean="0"/>
              <a:t>   </a:t>
            </a:r>
            <a:r>
              <a:rPr lang="en-GB" dirty="0" err="1" smtClean="0"/>
              <a:t>ቤተክርስቲያን</a:t>
            </a:r>
            <a:r>
              <a:rPr lang="en-GB" dirty="0" smtClean="0"/>
              <a:t> </a:t>
            </a:r>
            <a:r>
              <a:rPr lang="en-GB" dirty="0" err="1"/>
              <a:t>አገልግሎት</a:t>
            </a:r>
            <a:r>
              <a:rPr lang="en-GB" dirty="0"/>
              <a:t> </a:t>
            </a:r>
            <a:r>
              <a:rPr lang="en-GB" dirty="0" err="1"/>
              <a:t>ላይ</a:t>
            </a:r>
            <a:r>
              <a:rPr lang="en-GB" dirty="0"/>
              <a:t> </a:t>
            </a:r>
            <a:r>
              <a:rPr lang="en-GB" dirty="0" err="1"/>
              <a:t>ምን</a:t>
            </a:r>
            <a:r>
              <a:rPr lang="en-GB" dirty="0"/>
              <a:t> </a:t>
            </a:r>
            <a:r>
              <a:rPr lang="en-GB" dirty="0" err="1"/>
              <a:t>አዎንታዊ</a:t>
            </a:r>
            <a:r>
              <a:rPr lang="en-GB" dirty="0"/>
              <a:t> </a:t>
            </a:r>
            <a:r>
              <a:rPr lang="en-GB" dirty="0" err="1"/>
              <a:t>አስተዋጽኦ</a:t>
            </a:r>
            <a:r>
              <a:rPr lang="en-GB" dirty="0"/>
              <a:t> </a:t>
            </a:r>
            <a:r>
              <a:rPr lang="en-GB" dirty="0" err="1"/>
              <a:t>ማበረክት</a:t>
            </a:r>
            <a:r>
              <a:rPr lang="en-GB" dirty="0"/>
              <a:t> </a:t>
            </a:r>
            <a:r>
              <a:rPr lang="en-GB" dirty="0" smtClean="0"/>
              <a:t>    </a:t>
            </a:r>
            <a:r>
              <a:rPr lang="en-GB" dirty="0" err="1" smtClean="0"/>
              <a:t>ትችላላችሁ</a:t>
            </a:r>
            <a:r>
              <a:rPr lang="en-GB" dirty="0" smtClean="0"/>
              <a:t>(</a:t>
            </a:r>
            <a:r>
              <a:rPr lang="en-GB" dirty="0" err="1" smtClean="0"/>
              <a:t>በቀጣይ</a:t>
            </a:r>
            <a:r>
              <a:rPr lang="en-GB" dirty="0" smtClean="0"/>
              <a:t> </a:t>
            </a:r>
            <a:r>
              <a:rPr lang="en-GB" dirty="0" err="1"/>
              <a:t>አምስት</a:t>
            </a:r>
            <a:r>
              <a:rPr lang="en-GB" dirty="0"/>
              <a:t> </a:t>
            </a:r>
            <a:r>
              <a:rPr lang="en-GB" dirty="0" err="1"/>
              <a:t>አመታት</a:t>
            </a:r>
            <a:r>
              <a:rPr lang="en-GB" dirty="0"/>
              <a:t> </a:t>
            </a:r>
            <a:r>
              <a:rPr lang="en-GB" dirty="0" err="1"/>
              <a:t>በቤተክርስቲን</a:t>
            </a:r>
            <a:r>
              <a:rPr lang="en-GB" dirty="0"/>
              <a:t> </a:t>
            </a:r>
            <a:r>
              <a:rPr lang="en-GB" dirty="0" err="1"/>
              <a:t>አገልግሎት</a:t>
            </a:r>
            <a:r>
              <a:rPr lang="en-GB" dirty="0"/>
              <a:t> </a:t>
            </a:r>
            <a:r>
              <a:rPr lang="en-GB" dirty="0" err="1" smtClean="0"/>
              <a:t>ውስጥ</a:t>
            </a:r>
            <a:r>
              <a:rPr lang="en-GB" dirty="0" smtClean="0"/>
              <a:t>    </a:t>
            </a:r>
            <a:r>
              <a:rPr lang="en-GB" dirty="0" err="1" smtClean="0"/>
              <a:t>ሊኖራችሁ</a:t>
            </a:r>
            <a:r>
              <a:rPr lang="en-GB" dirty="0" smtClean="0"/>
              <a:t> </a:t>
            </a:r>
            <a:r>
              <a:rPr lang="en-GB" dirty="0" err="1"/>
              <a:t>የሚችለውን</a:t>
            </a:r>
            <a:r>
              <a:rPr lang="en-GB" dirty="0"/>
              <a:t> </a:t>
            </a:r>
            <a:r>
              <a:rPr lang="en-GB" dirty="0" err="1"/>
              <a:t>እቅድ</a:t>
            </a:r>
            <a:r>
              <a:rPr lang="en-GB" dirty="0"/>
              <a:t>/</a:t>
            </a:r>
            <a:r>
              <a:rPr lang="en-GB" dirty="0" err="1"/>
              <a:t>ወደፊት</a:t>
            </a:r>
            <a:r>
              <a:rPr lang="en-GB" dirty="0"/>
              <a:t> </a:t>
            </a:r>
            <a:r>
              <a:rPr lang="en-GB" dirty="0" err="1"/>
              <a:t>አቅጣጫ</a:t>
            </a:r>
            <a:r>
              <a:rPr lang="en-GB" dirty="0"/>
              <a:t> </a:t>
            </a:r>
            <a:r>
              <a:rPr lang="en-GB" dirty="0" err="1"/>
              <a:t>ታሳቢ</a:t>
            </a:r>
            <a:r>
              <a:rPr lang="en-GB" dirty="0"/>
              <a:t> </a:t>
            </a:r>
            <a:r>
              <a:rPr lang="en-GB" dirty="0" err="1"/>
              <a:t>ባደረገ</a:t>
            </a:r>
            <a:r>
              <a:rPr lang="en-GB" dirty="0"/>
              <a:t> </a:t>
            </a:r>
            <a:r>
              <a:rPr lang="en-GB" dirty="0" err="1"/>
              <a:t>መልኩ</a:t>
            </a:r>
            <a:r>
              <a:rPr lang="en-GB" dirty="0"/>
              <a:t> </a:t>
            </a:r>
            <a:r>
              <a:rPr lang="en-GB" dirty="0" smtClean="0"/>
              <a:t>    </a:t>
            </a:r>
            <a:r>
              <a:rPr lang="en-GB" dirty="0" err="1" smtClean="0"/>
              <a:t>ነባራዊ</a:t>
            </a:r>
            <a:r>
              <a:rPr lang="en-GB" dirty="0" smtClean="0"/>
              <a:t> </a:t>
            </a:r>
            <a:r>
              <a:rPr lang="en-GB" dirty="0" err="1"/>
              <a:t>ሁኔታውን</a:t>
            </a:r>
            <a:r>
              <a:rPr lang="en-GB" dirty="0"/>
              <a:t> </a:t>
            </a:r>
            <a:r>
              <a:rPr lang="en-GB" dirty="0" err="1"/>
              <a:t>የቃኘ</a:t>
            </a:r>
            <a:r>
              <a:rPr lang="en-GB" dirty="0"/>
              <a:t> </a:t>
            </a:r>
            <a:r>
              <a:rPr lang="en-GB" dirty="0" err="1"/>
              <a:t>ቢሆን</a:t>
            </a:r>
            <a:r>
              <a:rPr lang="en-GB" dirty="0"/>
              <a:t> </a:t>
            </a:r>
            <a:r>
              <a:rPr lang="en-GB" dirty="0" err="1"/>
              <a:t>ይመረጣል</a:t>
            </a:r>
            <a:r>
              <a:rPr lang="en-GB" dirty="0"/>
              <a:t>)፡፡</a:t>
            </a:r>
          </a:p>
          <a:p>
            <a:endParaRPr lang="en-GB" dirty="0"/>
          </a:p>
        </p:txBody>
      </p:sp>
    </p:spTree>
    <p:extLst>
      <p:ext uri="{BB962C8B-B14F-4D97-AF65-F5344CB8AC3E}">
        <p14:creationId xmlns:p14="http://schemas.microsoft.com/office/powerpoint/2010/main" val="310711009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069848"/>
          </a:xfrm>
        </p:spPr>
        <p:txBody>
          <a:bodyPr/>
          <a:lstStyle/>
          <a:p>
            <a:pPr algn="ctr"/>
            <a:r>
              <a:rPr lang="en-GB" dirty="0" err="1" smtClean="0"/>
              <a:t>ረድኤተ</a:t>
            </a:r>
            <a:r>
              <a:rPr lang="en-GB" dirty="0" smtClean="0"/>
              <a:t> </a:t>
            </a:r>
            <a:r>
              <a:rPr lang="en-GB" dirty="0" err="1" smtClean="0"/>
              <a:t>እግዚአብሔር</a:t>
            </a:r>
            <a:r>
              <a:rPr lang="en-GB" dirty="0" smtClean="0"/>
              <a:t> </a:t>
            </a:r>
            <a:r>
              <a:rPr lang="en-GB" dirty="0" err="1" smtClean="0"/>
              <a:t>አይለየን</a:t>
            </a:r>
            <a:r>
              <a:rPr lang="en-GB" dirty="0" smtClean="0"/>
              <a:t>!!!</a:t>
            </a:r>
            <a:endParaRPr lang="en-GB" dirty="0"/>
          </a:p>
        </p:txBody>
      </p:sp>
    </p:spTree>
    <p:extLst>
      <p:ext uri="{BB962C8B-B14F-4D97-AF65-F5344CB8AC3E}">
        <p14:creationId xmlns:p14="http://schemas.microsoft.com/office/powerpoint/2010/main" val="29085121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989</TotalTime>
  <Words>6163</Words>
  <Application>Microsoft Office PowerPoint</Application>
  <PresentationFormat>On-screen Show (4:3)</PresentationFormat>
  <Paragraphs>448</Paragraphs>
  <Slides>78</Slides>
  <Notes>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Urban</vt:lpstr>
      <vt:lpstr>የቤተክርስቲያን አስተዳደራዊ መዋቅር</vt:lpstr>
      <vt:lpstr>መግቢያ</vt:lpstr>
      <vt:lpstr>PowerPoint Presentation</vt:lpstr>
      <vt:lpstr>PowerPoint Presentation</vt:lpstr>
      <vt:lpstr>የቤተክርስቲያን አስተዳደራዊ መዋቅር አስፈላጊነት</vt:lpstr>
      <vt:lpstr> አስተዳደራዊ መዋቅርና አደረጃጀት</vt:lpstr>
      <vt:lpstr>መዋቅራዊ አደረጃጀት ምንነት  </vt:lpstr>
      <vt:lpstr> የቀጠለ፡-</vt:lpstr>
      <vt:lpstr>የቤተክርስቲያን አስተዳደራዊ መዋቅር</vt:lpstr>
      <vt:lpstr>የአስተዳደራዊ መዋቅር መሰረት</vt:lpstr>
      <vt:lpstr>…የአስተዳደራዊ መዋቅር መሰረት</vt:lpstr>
      <vt:lpstr>PowerPoint Presentation</vt:lpstr>
      <vt:lpstr>PowerPoint Presentation</vt:lpstr>
      <vt:lpstr>1. ቅዱስ ሲኖዶስ</vt:lpstr>
      <vt:lpstr>2. ጠቅላይ ቤተክህነት</vt:lpstr>
      <vt:lpstr>3. አኅጉረ ስብከት</vt:lpstr>
      <vt:lpstr>4. ወረዳ ቤተክህነት</vt:lpstr>
      <vt:lpstr>የቤተክርስቲያን አስተዳደራዊ መዋቅር አተገባበር ገዥ ህጎች</vt:lpstr>
      <vt:lpstr>ክፍል አንድ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ክፍል ሁለት</vt:lpstr>
      <vt:lpstr>  የኢትዮጵያ ኦርቶዶክስ ተዋዶ ቤተክርስቲያን የአገልግሎት አፈፃፀም እሴቶችና መርሆች (Values and principles)   </vt:lpstr>
      <vt:lpstr>….</vt:lpstr>
      <vt:lpstr>……</vt:lpstr>
      <vt:lpstr>……</vt:lpstr>
      <vt:lpstr>የቤተክርስቲያን ነባራዊ ሁኔታና የአስተደራደራዊ መዋቅር ግንዛቤና ሱታፌ አነሳሽ ምክንያቶች</vt:lpstr>
      <vt:lpstr>…..</vt:lpstr>
      <vt:lpstr>ማጠቃለያ የመወያያ ርዕሰ ጉዳዮች</vt:lpstr>
      <vt:lpstr>…….</vt:lpstr>
      <vt:lpstr>ረድኤተ እግዚአብሔር አይለየን!!!</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የቤተክርስቲያን አስተዳደራዊ መዋቅር</dc:title>
  <dc:creator>Bereket Meseret</dc:creator>
  <cp:lastModifiedBy>Bereket Meseret</cp:lastModifiedBy>
  <cp:revision>46</cp:revision>
  <dcterms:created xsi:type="dcterms:W3CDTF">2017-11-12T04:43:14Z</dcterms:created>
  <dcterms:modified xsi:type="dcterms:W3CDTF">2018-07-28T05:19:16Z</dcterms:modified>
</cp:coreProperties>
</file>