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sldIdLst>
    <p:sldId id="257" r:id="rId2"/>
    <p:sldId id="314" r:id="rId3"/>
    <p:sldId id="258" r:id="rId4"/>
    <p:sldId id="259" r:id="rId5"/>
    <p:sldId id="260" r:id="rId6"/>
    <p:sldId id="313" r:id="rId7"/>
    <p:sldId id="262" r:id="rId8"/>
    <p:sldId id="267" r:id="rId9"/>
    <p:sldId id="273" r:id="rId10"/>
    <p:sldId id="281" r:id="rId11"/>
    <p:sldId id="308" r:id="rId12"/>
    <p:sldId id="282" r:id="rId13"/>
    <p:sldId id="283" r:id="rId14"/>
    <p:sldId id="284" r:id="rId15"/>
    <p:sldId id="285" r:id="rId16"/>
    <p:sldId id="309" r:id="rId17"/>
    <p:sldId id="286" r:id="rId18"/>
    <p:sldId id="287" r:id="rId19"/>
    <p:sldId id="310" r:id="rId20"/>
    <p:sldId id="288" r:id="rId21"/>
    <p:sldId id="311" r:id="rId22"/>
    <p:sldId id="289" r:id="rId23"/>
    <p:sldId id="290" r:id="rId24"/>
    <p:sldId id="291" r:id="rId25"/>
    <p:sldId id="312" r:id="rId26"/>
    <p:sldId id="292" r:id="rId27"/>
    <p:sldId id="293" r:id="rId28"/>
    <p:sldId id="294" r:id="rId29"/>
    <p:sldId id="295" r:id="rId30"/>
    <p:sldId id="297" r:id="rId31"/>
    <p:sldId id="298" r:id="rId32"/>
    <p:sldId id="299" r:id="rId33"/>
    <p:sldId id="300" r:id="rId34"/>
    <p:sldId id="301" r:id="rId35"/>
    <p:sldId id="303" r:id="rId36"/>
    <p:sldId id="304" r:id="rId37"/>
    <p:sldId id="305" r:id="rId38"/>
    <p:sldId id="306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06589C8F-4978-435B-AC34-F273D82BE197}">
          <p14:sldIdLst>
            <p14:sldId id="257"/>
            <p14:sldId id="314"/>
            <p14:sldId id="258"/>
            <p14:sldId id="259"/>
            <p14:sldId id="260"/>
            <p14:sldId id="313"/>
            <p14:sldId id="262"/>
            <p14:sldId id="267"/>
            <p14:sldId id="273"/>
            <p14:sldId id="281"/>
            <p14:sldId id="308"/>
            <p14:sldId id="282"/>
            <p14:sldId id="283"/>
            <p14:sldId id="284"/>
            <p14:sldId id="285"/>
            <p14:sldId id="309"/>
            <p14:sldId id="286"/>
            <p14:sldId id="287"/>
            <p14:sldId id="310"/>
            <p14:sldId id="288"/>
            <p14:sldId id="311"/>
            <p14:sldId id="289"/>
            <p14:sldId id="290"/>
            <p14:sldId id="291"/>
            <p14:sldId id="312"/>
            <p14:sldId id="292"/>
            <p14:sldId id="293"/>
            <p14:sldId id="294"/>
            <p14:sldId id="295"/>
            <p14:sldId id="297"/>
            <p14:sldId id="298"/>
            <p14:sldId id="299"/>
            <p14:sldId id="300"/>
            <p14:sldId id="301"/>
            <p14:sldId id="303"/>
            <p14:sldId id="304"/>
            <p14:sldId id="305"/>
            <p14:sldId id="3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5372-8FFC-40CE-A163-15FAA84D311F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E40-E0A6-428C-9AC6-5BE58BFE6D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716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5372-8FFC-40CE-A163-15FAA84D311F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E40-E0A6-428C-9AC6-5BE58BFE6D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03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5372-8FFC-40CE-A163-15FAA84D311F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E40-E0A6-428C-9AC6-5BE58BFE6D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613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5372-8FFC-40CE-A163-15FAA84D311F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E40-E0A6-428C-9AC6-5BE58BFE6D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74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5372-8FFC-40CE-A163-15FAA84D311F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E40-E0A6-428C-9AC6-5BE58BFE6D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87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5372-8FFC-40CE-A163-15FAA84D311F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E40-E0A6-428C-9AC6-5BE58BFE6D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48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5372-8FFC-40CE-A163-15FAA84D311F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E40-E0A6-428C-9AC6-5BE58BFE6D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510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5372-8FFC-40CE-A163-15FAA84D311F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E40-E0A6-428C-9AC6-5BE58BFE6D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51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5372-8FFC-40CE-A163-15FAA84D311F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E40-E0A6-428C-9AC6-5BE58BFE6D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81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5372-8FFC-40CE-A163-15FAA84D311F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E40-E0A6-428C-9AC6-5BE58BFE6D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555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5372-8FFC-40CE-A163-15FAA84D311F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1E40-E0A6-428C-9AC6-5BE58BFE6D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2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55372-8FFC-40CE-A163-15FAA84D311F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31E40-E0A6-428C-9AC6-5BE58BFE6D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8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609601"/>
            <a:ext cx="6798734" cy="1609604"/>
          </a:xfrm>
        </p:spPr>
        <p:txBody>
          <a:bodyPr>
            <a:normAutofit/>
          </a:bodyPr>
          <a:lstStyle/>
          <a:p>
            <a:pPr algn="ctr"/>
            <a:r>
              <a:rPr lang="en-US" sz="2000" dirty="0" err="1">
                <a:latin typeface="Power Geez Unicode1" pitchFamily="2" charset="0"/>
              </a:rPr>
              <a:t>በኢትዮጵያ</a:t>
            </a:r>
            <a:r>
              <a:rPr lang="en-US" sz="2000" dirty="0">
                <a:latin typeface="Power Geez Unicode1" pitchFamily="2" charset="0"/>
              </a:rPr>
              <a:t> </a:t>
            </a:r>
            <a:r>
              <a:rPr lang="en-US" sz="2000" dirty="0" err="1">
                <a:latin typeface="Power Geez Unicode1" pitchFamily="2" charset="0"/>
              </a:rPr>
              <a:t>ኦርቶዶክስ</a:t>
            </a:r>
            <a:r>
              <a:rPr lang="en-US" sz="2000" dirty="0">
                <a:latin typeface="Power Geez Unicode1" pitchFamily="2" charset="0"/>
              </a:rPr>
              <a:t> </a:t>
            </a:r>
            <a:r>
              <a:rPr lang="en-US" sz="2000" dirty="0" err="1">
                <a:latin typeface="Power Geez Unicode1" pitchFamily="2" charset="0"/>
              </a:rPr>
              <a:t>ተዋሕዶ</a:t>
            </a:r>
            <a:r>
              <a:rPr lang="en-US" sz="2000" dirty="0">
                <a:latin typeface="Power Geez Unicode1" pitchFamily="2" charset="0"/>
              </a:rPr>
              <a:t> </a:t>
            </a:r>
            <a:r>
              <a:rPr lang="en-US" sz="2000" dirty="0" err="1">
                <a:latin typeface="Power Geez Unicode1" pitchFamily="2" charset="0"/>
              </a:rPr>
              <a:t>ቤተ</a:t>
            </a:r>
            <a:r>
              <a:rPr lang="en-US" sz="2000" dirty="0">
                <a:latin typeface="Power Geez Unicode1" pitchFamily="2" charset="0"/>
              </a:rPr>
              <a:t> </a:t>
            </a:r>
            <a:r>
              <a:rPr lang="en-US" sz="2000" dirty="0" err="1">
                <a:latin typeface="Power Geez Unicode1" pitchFamily="2" charset="0"/>
              </a:rPr>
              <a:t>ክርስቲያን</a:t>
            </a:r>
            <a:r>
              <a:rPr lang="en-US" sz="2000" dirty="0">
                <a:latin typeface="Power Geez Unicode1" pitchFamily="2" charset="0"/>
              </a:rPr>
              <a:t> </a:t>
            </a:r>
            <a:r>
              <a:rPr lang="en-US" sz="2000" dirty="0" err="1">
                <a:latin typeface="Power Geez Unicode1" pitchFamily="2" charset="0"/>
              </a:rPr>
              <a:t>በሰንበት</a:t>
            </a:r>
            <a:r>
              <a:rPr lang="en-US" sz="2000" dirty="0">
                <a:latin typeface="Power Geez Unicode1" pitchFamily="2" charset="0"/>
              </a:rPr>
              <a:t>      	ት/</a:t>
            </a:r>
            <a:r>
              <a:rPr lang="en-US" sz="2000" dirty="0" err="1">
                <a:latin typeface="Power Geez Unicode1" pitchFamily="2" charset="0"/>
              </a:rPr>
              <a:t>ቤቶች</a:t>
            </a:r>
            <a:r>
              <a:rPr lang="en-US" sz="2000" dirty="0">
                <a:latin typeface="Power Geez Unicode1" pitchFamily="2" charset="0"/>
              </a:rPr>
              <a:t> </a:t>
            </a:r>
            <a:r>
              <a:rPr lang="en-US" sz="2000" dirty="0" err="1">
                <a:latin typeface="Power Geez Unicode1" pitchFamily="2" charset="0"/>
              </a:rPr>
              <a:t>ማደራጃ</a:t>
            </a:r>
            <a:r>
              <a:rPr lang="en-US" sz="2000" dirty="0">
                <a:latin typeface="Power Geez Unicode1" pitchFamily="2" charset="0"/>
              </a:rPr>
              <a:t> </a:t>
            </a:r>
            <a:r>
              <a:rPr lang="en-US" sz="2000" dirty="0" err="1">
                <a:latin typeface="Power Geez Unicode1" pitchFamily="2" charset="0"/>
              </a:rPr>
              <a:t>መምሪያ</a:t>
            </a:r>
            <a:r>
              <a:rPr lang="en-US" sz="2000" dirty="0">
                <a:latin typeface="Power Geez Unicode1" pitchFamily="2" charset="0"/>
              </a:rPr>
              <a:t> </a:t>
            </a:r>
            <a:r>
              <a:rPr lang="en-US" sz="2000" dirty="0" err="1">
                <a:latin typeface="Power Geez Unicode1" pitchFamily="2" charset="0"/>
              </a:rPr>
              <a:t>ማኅበረ</a:t>
            </a:r>
            <a:r>
              <a:rPr lang="en-US" sz="2000" dirty="0">
                <a:latin typeface="Power Geez Unicode1" pitchFamily="2" charset="0"/>
              </a:rPr>
              <a:t> </a:t>
            </a:r>
            <a:r>
              <a:rPr lang="en-US" sz="2000" dirty="0" err="1">
                <a:latin typeface="Power Geez Unicode1" pitchFamily="2" charset="0"/>
              </a:rPr>
              <a:t>ቅዱሳን</a:t>
            </a:r>
            <a:r>
              <a:rPr lang="en-US" sz="2000" dirty="0">
                <a:latin typeface="Power Geez Unicode1" pitchFamily="2" charset="0"/>
              </a:rPr>
              <a:t> </a:t>
            </a:r>
            <a:br>
              <a:rPr lang="en-US" sz="2000" dirty="0">
                <a:latin typeface="Power Geez Unicode1" pitchFamily="2" charset="0"/>
              </a:rPr>
            </a:br>
            <a:r>
              <a:rPr lang="en-US" sz="2000" dirty="0">
                <a:solidFill>
                  <a:schemeClr val="tx2">
                    <a:satMod val="200000"/>
                  </a:schemeClr>
                </a:solidFill>
                <a:latin typeface="Power Geez Unicode1" pitchFamily="2" charset="0"/>
              </a:rPr>
              <a:t>  </a:t>
            </a:r>
            <a:r>
              <a:rPr lang="en-US" sz="2000" dirty="0">
                <a:latin typeface="Ge'ez-2" panose="020B0500000000000000" pitchFamily="34" charset="0"/>
              </a:rPr>
              <a:t>Ô”Å`</a:t>
            </a:r>
            <a:r>
              <a:rPr lang="en-US" sz="2000" b="1" dirty="0">
                <a:latin typeface="Ge'ez-2" panose="020B0500000000000000" pitchFamily="34" charset="0"/>
              </a:rPr>
              <a:t> </a:t>
            </a:r>
            <a:r>
              <a:rPr lang="en-US" sz="2000" dirty="0" err="1" smtClean="0">
                <a:latin typeface="Power Geez Unicode1" pitchFamily="2" charset="0"/>
              </a:rPr>
              <a:t>ማዕከል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762000" y="6063733"/>
            <a:ext cx="2201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m-ET" dirty="0">
                <a:solidFill>
                  <a:srgbClr val="FF0000"/>
                </a:solidFill>
              </a:rPr>
              <a:t>የመርሐ ግብር አመራር ዘዴ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0" y="6063733"/>
            <a:ext cx="243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err="1">
                <a:solidFill>
                  <a:srgbClr val="FF0000"/>
                </a:solidFill>
                <a:latin typeface="Ge'ez-2" panose="020B0500000000000000" pitchFamily="34" charset="0"/>
              </a:rPr>
              <a:t>Ó”xƒ</a:t>
            </a:r>
            <a:r>
              <a:rPr lang="en-US" dirty="0">
                <a:solidFill>
                  <a:srgbClr val="FF0000"/>
                </a:solidFill>
                <a:latin typeface="Ge'ez-2" panose="020B0500000000000000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Ge'ez-2" panose="020B0500000000000000" pitchFamily="34" charset="0"/>
              </a:rPr>
              <a:t>30/2010 </a:t>
            </a:r>
            <a:r>
              <a:rPr lang="en-US" dirty="0">
                <a:solidFill>
                  <a:srgbClr val="FF0000"/>
                </a:solidFill>
                <a:latin typeface="Ge'ez-2" panose="020B0500000000000000" pitchFamily="34" charset="0"/>
              </a:rPr>
              <a:t>¯.</a:t>
            </a:r>
            <a:r>
              <a:rPr lang="en-US" dirty="0" smtClean="0">
                <a:solidFill>
                  <a:srgbClr val="FF0000"/>
                </a:solidFill>
                <a:latin typeface="Ge'ez-2" panose="020B0500000000000000" pitchFamily="34" charset="0"/>
              </a:rPr>
              <a:t>U</a:t>
            </a:r>
            <a:endParaRPr lang="en-US" b="1" dirty="0">
              <a:solidFill>
                <a:srgbClr val="FF0000"/>
              </a:solidFill>
              <a:latin typeface="Ge'ez-2" panose="020B0500000000000000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91000" y="6063733"/>
            <a:ext cx="76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  <a:latin typeface="Ge'ez-2" panose="020B0500000000000000" pitchFamily="34" charset="0"/>
              </a:rPr>
              <a:t>Ô”Å`</a:t>
            </a:r>
          </a:p>
        </p:txBody>
      </p:sp>
      <p:pic>
        <p:nvPicPr>
          <p:cNvPr id="7" name="Picture 6" descr="C:\Users\teshale\Pictures\menfesawi\1174303_228795213944920_1290108261_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7209367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/>
          <a:lstStyle/>
          <a:p>
            <a:r>
              <a:rPr lang="en-US" dirty="0" err="1" smtClean="0">
                <a:latin typeface="Power Geez Unicode1" pitchFamily="2" charset="0"/>
              </a:rPr>
              <a:t>በሥልጠናው</a:t>
            </a:r>
            <a:r>
              <a:rPr lang="en-US" dirty="0" smtClean="0">
                <a:latin typeface="Power Geez Unicode1" pitchFamily="2" charset="0"/>
              </a:rPr>
              <a:t> </a:t>
            </a:r>
            <a:r>
              <a:rPr lang="en-US" dirty="0" err="1" smtClean="0">
                <a:latin typeface="Power Geez Unicode1" pitchFamily="2" charset="0"/>
              </a:rPr>
              <a:t>የሚሸፈኑ</a:t>
            </a:r>
            <a:r>
              <a:rPr lang="en-US" dirty="0" smtClean="0">
                <a:latin typeface="Power Geez Unicode1" pitchFamily="2" charset="0"/>
              </a:rPr>
              <a:t> </a:t>
            </a:r>
            <a:r>
              <a:rPr lang="en-US" dirty="0" err="1" smtClean="0">
                <a:latin typeface="Power Geez Unicode1" pitchFamily="2" charset="0"/>
              </a:rPr>
              <a:t>ርዕሶች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9200"/>
            <a:ext cx="7886700" cy="5638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b="1" dirty="0" err="1" smtClean="0"/>
              <a:t>ምዕራፍ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አንድ</a:t>
            </a:r>
            <a:endParaRPr lang="en-US" sz="2800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400" b="1" dirty="0" err="1" smtClean="0"/>
              <a:t>መንፈሳዊ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መርሐ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ግብር</a:t>
            </a:r>
            <a:endParaRPr lang="en-US" sz="2400" b="1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400" b="1" dirty="0" err="1" smtClean="0"/>
              <a:t>መንፈሳዊ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መርሐግብር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በዘመነ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ብሉይ</a:t>
            </a:r>
            <a:endParaRPr lang="en-US" sz="2400" b="1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400" b="1" dirty="0" err="1" smtClean="0"/>
              <a:t>መንፈሳዊ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መርሐግብር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በዘመነ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ሐዲስ</a:t>
            </a:r>
            <a:endParaRPr lang="en-US" sz="2400" b="1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400" b="1" dirty="0" err="1" smtClean="0"/>
              <a:t>የመንፈሳዊና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ዓለማዊ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መርሐግብር</a:t>
            </a:r>
            <a:r>
              <a:rPr lang="en-US" sz="2400" b="1" dirty="0" smtClean="0"/>
              <a:t>  </a:t>
            </a:r>
            <a:r>
              <a:rPr lang="en-US" sz="2400" b="1" dirty="0" err="1" smtClean="0"/>
              <a:t>ልዩነት</a:t>
            </a:r>
            <a:endParaRPr lang="en-US" sz="2400" b="1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400" b="1" dirty="0" err="1" smtClean="0"/>
              <a:t>የመርሐ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ግብር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መሪ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ሕይወት</a:t>
            </a:r>
            <a:endParaRPr lang="en-US" sz="2400" b="1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2800" b="1" dirty="0" err="1" smtClean="0"/>
              <a:t>ምዕራፍ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ሁለት</a:t>
            </a:r>
            <a:endParaRPr lang="en-US" sz="2800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400" b="1" dirty="0" err="1" smtClean="0"/>
              <a:t>መርሐ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ግብር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አመራር</a:t>
            </a:r>
            <a:endParaRPr lang="en-US" sz="2400" b="1" dirty="0" smtClean="0"/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b="1" dirty="0" smtClean="0"/>
              <a:t> </a:t>
            </a:r>
            <a:r>
              <a:rPr lang="en-US" sz="2000" b="1" dirty="0" err="1" smtClean="0"/>
              <a:t>ቅድመ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ዝግጅት</a:t>
            </a:r>
            <a:endParaRPr lang="en-US" sz="2000" b="1" dirty="0" smtClean="0"/>
          </a:p>
          <a:p>
            <a:pPr lvl="2">
              <a:buFont typeface="Wingdings" panose="05000000000000000000" pitchFamily="2" charset="2"/>
              <a:buChar char="q"/>
            </a:pPr>
            <a:endParaRPr lang="en-US" sz="1600" b="1" dirty="0" smtClean="0"/>
          </a:p>
          <a:p>
            <a:pPr lvl="2">
              <a:buFont typeface="Wingdings" panose="05000000000000000000" pitchFamily="2" charset="2"/>
              <a:buChar char="q"/>
            </a:pPr>
            <a:endParaRPr lang="en-US" b="1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b="1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en-US" b="1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82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366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/>
              <a:t>ምዕራፍ</a:t>
            </a:r>
            <a:r>
              <a:rPr lang="en-US" b="1" dirty="0" smtClean="0"/>
              <a:t> </a:t>
            </a:r>
            <a:r>
              <a:rPr lang="en-US" b="1" dirty="0" err="1" smtClean="0"/>
              <a:t>አንድ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መንፈሳዊ</a:t>
            </a:r>
            <a:r>
              <a:rPr lang="en-US" b="1" dirty="0" smtClean="0"/>
              <a:t> </a:t>
            </a:r>
            <a:r>
              <a:rPr lang="en-US" b="1" dirty="0" err="1" smtClean="0"/>
              <a:t>መርሐ</a:t>
            </a:r>
            <a:r>
              <a:rPr lang="en-US" b="1" dirty="0" smtClean="0"/>
              <a:t> </a:t>
            </a:r>
            <a:r>
              <a:rPr lang="en-US" b="1" dirty="0" err="1" smtClean="0"/>
              <a:t>ግብር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86800" cy="5105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b="1" dirty="0" err="1" smtClean="0"/>
              <a:t>መግቢያ</a:t>
            </a:r>
            <a:r>
              <a:rPr lang="en-US" b="1" dirty="0" smtClean="0"/>
              <a:t> </a:t>
            </a:r>
            <a:r>
              <a:rPr lang="en-US" b="1" dirty="0"/>
              <a:t>	</a:t>
            </a:r>
            <a:endParaRPr lang="en-US" dirty="0"/>
          </a:p>
          <a:p>
            <a:pPr algn="just">
              <a:buFont typeface="Wingdings 3" panose="05040102010807070707" pitchFamily="18" charset="2"/>
              <a:buChar char="´"/>
            </a:pPr>
            <a:r>
              <a:rPr lang="en-US" sz="2400" dirty="0" err="1">
                <a:latin typeface="Nyala" panose="02000504070300020003" pitchFamily="2" charset="0"/>
              </a:rPr>
              <a:t>መንፈሳዊ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መርሐ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ግብር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ማለት</a:t>
            </a:r>
            <a:r>
              <a:rPr lang="en-US" sz="2400" dirty="0">
                <a:latin typeface="Nyala" panose="02000504070300020003" pitchFamily="2" charset="0"/>
              </a:rPr>
              <a:t> ክርስቶስ </a:t>
            </a:r>
            <a:r>
              <a:rPr lang="en-US" sz="2400" dirty="0" smtClean="0">
                <a:latin typeface="Nyala" panose="02000504070300020003" pitchFamily="2" charset="0"/>
              </a:rPr>
              <a:t>“</a:t>
            </a:r>
            <a:r>
              <a:rPr lang="en-US" sz="2400" dirty="0" err="1" smtClean="0">
                <a:latin typeface="Nyala" panose="02000504070300020003" pitchFamily="2" charset="0"/>
              </a:rPr>
              <a:t>ሁለት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ወይም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ሦስት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ሁናችሁ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በዚያ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በስሜ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ብትሰበሰቡ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በመካከላችሁ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እገኛለሁ</a:t>
            </a:r>
            <a:r>
              <a:rPr lang="en-US" sz="2400" dirty="0" smtClean="0">
                <a:latin typeface="Nyala" panose="02000504070300020003" pitchFamily="2" charset="0"/>
              </a:rPr>
              <a:t>” (ማቴ18፡20) </a:t>
            </a:r>
            <a:r>
              <a:rPr lang="en-US" sz="2400" dirty="0" err="1">
                <a:latin typeface="Nyala" panose="02000504070300020003" pitchFamily="2" charset="0"/>
              </a:rPr>
              <a:t>ባለው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ቃልኪዳን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መሰረት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endParaRPr lang="en-US" sz="2400" dirty="0">
              <a:latin typeface="Nyala" panose="02000504070300020003" pitchFamily="2" charset="0"/>
            </a:endParaRPr>
          </a:p>
          <a:p>
            <a:pPr algn="just">
              <a:buFont typeface="Wingdings 3" panose="05040102010807070707" pitchFamily="18" charset="2"/>
              <a:buChar char="´"/>
            </a:pPr>
            <a:r>
              <a:rPr lang="en-US" sz="2400" dirty="0" err="1" smtClean="0">
                <a:latin typeface="Nyala" panose="02000504070300020003" pitchFamily="2" charset="0"/>
              </a:rPr>
              <a:t>ስሙን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ቀድሰን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ክብሩን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እንድንወርስ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በአርዓያው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የፈጠረን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የሰው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ልጆች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በአንድነት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ተሰብስበን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endParaRPr lang="en-US" sz="2400" dirty="0">
              <a:latin typeface="Nyala" panose="02000504070300020003" pitchFamily="2" charset="0"/>
            </a:endParaRPr>
          </a:p>
          <a:p>
            <a:pPr algn="just">
              <a:buFont typeface="Wingdings 3" panose="05040102010807070707" pitchFamily="18" charset="2"/>
              <a:buChar char="´"/>
            </a:pPr>
            <a:r>
              <a:rPr lang="en-US" sz="2400" dirty="0" err="1" smtClean="0">
                <a:latin typeface="Nyala" panose="02000504070300020003" pitchFamily="2" charset="0"/>
              </a:rPr>
              <a:t>ስለክርስቶስ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>
                <a:latin typeface="Nyala" panose="02000504070300020003" pitchFamily="2" charset="0"/>
              </a:rPr>
              <a:t>፤</a:t>
            </a:r>
            <a:r>
              <a:rPr lang="en-US" sz="2400" dirty="0" err="1">
                <a:latin typeface="Nyala" panose="02000504070300020003" pitchFamily="2" charset="0"/>
              </a:rPr>
              <a:t>ስለድንግል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ማርያም፤እንዲሁም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ስለቅዱሳን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የምንማርበት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የምንመካከርበት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ብሎም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ለሥጋወ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ደሙ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የምንበቃበት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ጉባኤ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ነው</a:t>
            </a:r>
            <a:r>
              <a:rPr lang="en-US" sz="2400" dirty="0">
                <a:latin typeface="Nyala" panose="02000504070300020003" pitchFamily="2" charset="0"/>
              </a:rPr>
              <a:t>፡፡ </a:t>
            </a:r>
            <a:endParaRPr lang="en-US" sz="2400" dirty="0">
              <a:latin typeface="Nyala" panose="02000504070300020003" pitchFamily="2" charset="0"/>
            </a:endParaRPr>
          </a:p>
          <a:p>
            <a:pPr algn="just">
              <a:buFont typeface="Wingdings 3" panose="05040102010807070707" pitchFamily="18" charset="2"/>
              <a:buChar char="´"/>
            </a:pPr>
            <a:r>
              <a:rPr lang="en-US" sz="2400" dirty="0" err="1" smtClean="0">
                <a:latin typeface="Nyala" panose="02000504070300020003" pitchFamily="2" charset="0"/>
              </a:rPr>
              <a:t>ቤተ-ክርስቲያናችን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ይህን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መርሐ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ግብር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ስታከናውን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ድሃ፣ሀብታም፣ነጭ፣ጥቁር</a:t>
            </a:r>
            <a:r>
              <a:rPr lang="en-US" sz="2400" dirty="0">
                <a:latin typeface="Nyala" panose="02000504070300020003" pitchFamily="2" charset="0"/>
              </a:rPr>
              <a:t> ፣</a:t>
            </a:r>
            <a:r>
              <a:rPr lang="en-US" sz="2400" dirty="0" err="1">
                <a:latin typeface="Nyala" panose="02000504070300020003" pitchFamily="2" charset="0"/>
              </a:rPr>
              <a:t>የተማረ፣ያልተማረ</a:t>
            </a:r>
            <a:r>
              <a:rPr lang="en-US" sz="2400" dirty="0">
                <a:latin typeface="Nyala" panose="02000504070300020003" pitchFamily="2" charset="0"/>
              </a:rPr>
              <a:t> ፣</a:t>
            </a:r>
            <a:r>
              <a:rPr lang="en-US" sz="2400" dirty="0" err="1">
                <a:latin typeface="Nyala" panose="02000504070300020003" pitchFamily="2" charset="0"/>
              </a:rPr>
              <a:t>ሕፃን፣ሽማግሌ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ሳትል</a:t>
            </a:r>
            <a:r>
              <a:rPr lang="en-US" sz="2400" dirty="0">
                <a:latin typeface="Nyala" panose="02000504070300020003" pitchFamily="2" charset="0"/>
              </a:rPr>
              <a:t> ፣</a:t>
            </a:r>
            <a:r>
              <a:rPr lang="en-US" sz="2400" dirty="0" err="1">
                <a:latin typeface="Nyala" panose="02000504070300020003" pitchFamily="2" charset="0"/>
              </a:rPr>
              <a:t>በዘር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በጎሳም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ሳትክፋፍል</a:t>
            </a:r>
            <a:r>
              <a:rPr lang="en-US" sz="2400" dirty="0">
                <a:latin typeface="Nyala" panose="02000504070300020003" pitchFamily="2" charset="0"/>
              </a:rPr>
              <a:t> ፣</a:t>
            </a:r>
            <a:r>
              <a:rPr lang="en-US" sz="2400" dirty="0" err="1">
                <a:latin typeface="Nyala" panose="02000504070300020003" pitchFamily="2" charset="0"/>
              </a:rPr>
              <a:t>የአዳምን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ዘር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ሁሉ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በፍቅርና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በእንክብካቤ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በመያዝ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endParaRPr lang="en-US" sz="2400" dirty="0" smtClean="0">
              <a:latin typeface="Nyala" panose="02000504070300020003" pitchFamily="2" charset="0"/>
            </a:endParaRPr>
          </a:p>
          <a:p>
            <a:pPr lvl="1" algn="just">
              <a:buFont typeface="Wingdings 3" panose="05040102010807070707" pitchFamily="18" charset="2"/>
              <a:buChar char="´"/>
            </a:pPr>
            <a:r>
              <a:rPr lang="en-US" dirty="0" smtClean="0">
                <a:solidFill>
                  <a:srgbClr val="FF0000"/>
                </a:solidFill>
                <a:latin typeface="Nyala" panose="02000504070300020003" pitchFamily="2" charset="0"/>
              </a:rPr>
              <a:t>‹‹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እኔ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እግዚአብሔር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አምላካችሁ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ቅዱስ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ነኝና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ቅዱሳን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ሁኑ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››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ተብሎ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እንደታዘዘ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ለሰማያዊ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መንግሥት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ማብቃት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ዋና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ተግባ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  <a:sym typeface="GeezNewA" panose="00000400000000000000" pitchFamily="2" charset="2"/>
              </a:rPr>
              <a:t>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  <a:sym typeface="Geezigna" pitchFamily="2" charset="2"/>
              </a:rPr>
              <a:t>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ነው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::/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ዘሌ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19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  <a:sym typeface="Geezigna" pitchFamily="2" charset="2"/>
              </a:rPr>
              <a:t>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2</a:t>
            </a:r>
            <a:r>
              <a:rPr lang="en-US" dirty="0" smtClean="0">
                <a:solidFill>
                  <a:srgbClr val="FF0000"/>
                </a:solidFill>
                <a:latin typeface="Nyala" panose="02000504070300020003" pitchFamily="2" charset="0"/>
              </a:rPr>
              <a:t>/::</a:t>
            </a:r>
            <a:endParaRPr lang="en-US" dirty="0">
              <a:solidFill>
                <a:srgbClr val="FF0000"/>
              </a:solidFill>
              <a:latin typeface="Nyala" panose="02000504070300020003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7137400" cy="9144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መንፈሳዊ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መርሐ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ግብር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ጉባኤያት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የሚባሉት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፡-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077200" cy="4800599"/>
          </a:xfrm>
        </p:spPr>
        <p:txBody>
          <a:bodyPr numCol="2">
            <a:normAutofit/>
          </a:bodyPr>
          <a:lstStyle/>
          <a:p>
            <a:pPr lvl="0">
              <a:buFont typeface="Wingdings 3" panose="05040102010807070707" pitchFamily="18" charset="2"/>
              <a:buChar char="´"/>
            </a:pPr>
            <a:r>
              <a:rPr lang="en-US" dirty="0" err="1" smtClean="0"/>
              <a:t>ቅዳሴ</a:t>
            </a:r>
            <a:endParaRPr lang="en-US" dirty="0"/>
          </a:p>
          <a:p>
            <a:pPr lvl="0">
              <a:buFont typeface="Wingdings 3" panose="05040102010807070707" pitchFamily="18" charset="2"/>
              <a:buChar char="´"/>
            </a:pPr>
            <a:r>
              <a:rPr lang="en-US" dirty="0" err="1" smtClean="0"/>
              <a:t>ኪዳን</a:t>
            </a:r>
            <a:endParaRPr lang="en-US" dirty="0"/>
          </a:p>
          <a:p>
            <a:pPr lvl="0">
              <a:buFont typeface="Wingdings 3" panose="05040102010807070707" pitchFamily="18" charset="2"/>
              <a:buChar char="´"/>
            </a:pPr>
            <a:r>
              <a:rPr lang="en-US" dirty="0" err="1" smtClean="0"/>
              <a:t>ሰዓታት</a:t>
            </a:r>
            <a:endParaRPr lang="en-US" dirty="0"/>
          </a:p>
          <a:p>
            <a:pPr lvl="0">
              <a:buFont typeface="Wingdings 3" panose="05040102010807070707" pitchFamily="18" charset="2"/>
              <a:buChar char="´"/>
            </a:pPr>
            <a:r>
              <a:rPr lang="en-US" dirty="0" err="1" smtClean="0"/>
              <a:t>ማኅሌት</a:t>
            </a:r>
            <a:endParaRPr lang="en-US" dirty="0"/>
          </a:p>
          <a:p>
            <a:pPr lvl="0">
              <a:buFont typeface="Wingdings 3" panose="05040102010807070707" pitchFamily="18" charset="2"/>
              <a:buChar char="´"/>
            </a:pPr>
            <a:r>
              <a:rPr lang="en-US" dirty="0" err="1" smtClean="0"/>
              <a:t>ስብከተ</a:t>
            </a:r>
            <a:r>
              <a:rPr lang="en-US" dirty="0" smtClean="0"/>
              <a:t> </a:t>
            </a:r>
            <a:r>
              <a:rPr lang="en-US" dirty="0" err="1" smtClean="0"/>
              <a:t>ወንጌል</a:t>
            </a:r>
            <a:endParaRPr lang="en-US" dirty="0"/>
          </a:p>
          <a:p>
            <a:pPr lvl="0">
              <a:buFont typeface="Wingdings 3" panose="05040102010807070707" pitchFamily="18" charset="2"/>
              <a:buChar char="´"/>
            </a:pPr>
            <a:r>
              <a:rPr lang="en-US" dirty="0" err="1" smtClean="0"/>
              <a:t>የጽዋ</a:t>
            </a:r>
            <a:r>
              <a:rPr lang="en-US" dirty="0" smtClean="0"/>
              <a:t> </a:t>
            </a:r>
            <a:r>
              <a:rPr lang="en-US" dirty="0" err="1" smtClean="0"/>
              <a:t>ማኅበር</a:t>
            </a:r>
            <a:endParaRPr lang="en-US" dirty="0"/>
          </a:p>
          <a:p>
            <a:pPr lvl="0">
              <a:buFont typeface="Wingdings 3" panose="05040102010807070707" pitchFamily="18" charset="2"/>
              <a:buChar char="´"/>
            </a:pPr>
            <a:r>
              <a:rPr lang="en-US" dirty="0" err="1" smtClean="0"/>
              <a:t>የአብነት</a:t>
            </a:r>
            <a:r>
              <a:rPr lang="en-US" dirty="0" smtClean="0"/>
              <a:t> </a:t>
            </a:r>
            <a:r>
              <a:rPr lang="en-US" dirty="0"/>
              <a:t>ት/</a:t>
            </a:r>
            <a:r>
              <a:rPr lang="en-US" dirty="0" err="1"/>
              <a:t>ቤት</a:t>
            </a:r>
            <a:r>
              <a:rPr lang="en-US" dirty="0"/>
              <a:t> </a:t>
            </a:r>
            <a:r>
              <a:rPr lang="en-US" dirty="0" err="1" smtClean="0"/>
              <a:t>ጉባኤ</a:t>
            </a:r>
            <a:endParaRPr lang="en-US" dirty="0"/>
          </a:p>
          <a:p>
            <a:pPr lvl="0">
              <a:buFont typeface="Wingdings 3" panose="05040102010807070707" pitchFamily="18" charset="2"/>
              <a:buChar char="´"/>
            </a:pPr>
            <a:r>
              <a:rPr lang="en-US" dirty="0" err="1" smtClean="0"/>
              <a:t>የንግስ</a:t>
            </a:r>
            <a:r>
              <a:rPr lang="en-US" dirty="0" smtClean="0"/>
              <a:t> </a:t>
            </a:r>
            <a:r>
              <a:rPr lang="en-US" dirty="0" err="1"/>
              <a:t>በዓል</a:t>
            </a:r>
            <a:r>
              <a:rPr lang="en-US" dirty="0"/>
              <a:t> </a:t>
            </a:r>
            <a:r>
              <a:rPr lang="en-US" dirty="0" err="1"/>
              <a:t>አከባበር</a:t>
            </a:r>
            <a:endParaRPr lang="en-US" dirty="0"/>
          </a:p>
          <a:p>
            <a:pPr lvl="0">
              <a:buFont typeface="Wingdings 3" panose="05040102010807070707" pitchFamily="18" charset="2"/>
              <a:buChar char="´"/>
            </a:pPr>
            <a:r>
              <a:rPr lang="en-US" dirty="0" err="1"/>
              <a:t>የጥምቀት፤የመስቀል</a:t>
            </a:r>
            <a:r>
              <a:rPr lang="en-US" dirty="0"/>
              <a:t> </a:t>
            </a:r>
            <a:r>
              <a:rPr lang="en-US" dirty="0" err="1"/>
              <a:t>ክብረ</a:t>
            </a:r>
            <a:r>
              <a:rPr lang="en-US" dirty="0"/>
              <a:t> </a:t>
            </a:r>
            <a:r>
              <a:rPr lang="en-US" dirty="0" err="1" smtClean="0"/>
              <a:t>በዓል</a:t>
            </a:r>
            <a:endParaRPr lang="en-US" dirty="0"/>
          </a:p>
          <a:p>
            <a:pPr lvl="0">
              <a:buFont typeface="Wingdings 3" panose="05040102010807070707" pitchFamily="18" charset="2"/>
              <a:buChar char="´"/>
            </a:pPr>
            <a:r>
              <a:rPr lang="en-US" dirty="0" err="1" smtClean="0"/>
              <a:t>ስርዓተ</a:t>
            </a:r>
            <a:r>
              <a:rPr lang="en-US" dirty="0" smtClean="0"/>
              <a:t> </a:t>
            </a:r>
            <a:r>
              <a:rPr lang="en-US" dirty="0" err="1"/>
              <a:t>ጋብቻ</a:t>
            </a:r>
            <a:r>
              <a:rPr lang="en-US" dirty="0" smtClean="0"/>
              <a:t>፤</a:t>
            </a:r>
          </a:p>
          <a:p>
            <a:pPr lvl="0">
              <a:buFont typeface="Wingdings 3" panose="05040102010807070707" pitchFamily="18" charset="2"/>
              <a:buChar char="´"/>
            </a:pPr>
            <a:r>
              <a:rPr lang="en-US" dirty="0" err="1" smtClean="0"/>
              <a:t>ቀንዲል</a:t>
            </a:r>
            <a:r>
              <a:rPr lang="en-US" dirty="0" smtClean="0"/>
              <a:t> </a:t>
            </a:r>
            <a:r>
              <a:rPr lang="en-US" dirty="0" err="1" smtClean="0"/>
              <a:t>ጥምቀት</a:t>
            </a:r>
            <a:r>
              <a:rPr lang="en-US" dirty="0" smtClean="0"/>
              <a:t> </a:t>
            </a:r>
            <a:r>
              <a:rPr lang="en-US" dirty="0" err="1" smtClean="0"/>
              <a:t>ወዘተ</a:t>
            </a:r>
            <a:r>
              <a:rPr lang="en-US" dirty="0" smtClean="0"/>
              <a:t> </a:t>
            </a:r>
            <a:r>
              <a:rPr lang="en-US" dirty="0" err="1" smtClean="0"/>
              <a:t>ናቸው</a:t>
            </a:r>
            <a:r>
              <a:rPr lang="en-US" dirty="0"/>
              <a:t>፡፡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3"/>
          </a:xfrm>
        </p:spPr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መንፈሳዊ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መርሐግብር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በዘመነ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ብሉይ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534400" cy="4585187"/>
          </a:xfrm>
        </p:spPr>
        <p:txBody>
          <a:bodyPr/>
          <a:lstStyle/>
          <a:p>
            <a:pPr algn="just">
              <a:buFont typeface="Wingdings 3" panose="05040102010807070707" pitchFamily="18" charset="2"/>
              <a:buChar char="´"/>
            </a:pPr>
            <a:r>
              <a:rPr lang="en-US" dirty="0" err="1">
                <a:latin typeface="Nyala" panose="02000504070300020003" pitchFamily="2" charset="0"/>
              </a:rPr>
              <a:t>እስራኤላውያን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በአንድነት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በመሆን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ሲፈጽማ</a:t>
            </a:r>
            <a:r>
              <a:rPr lang="en-US" dirty="0" err="1">
                <a:latin typeface="Nyala" panose="02000504070300020003" pitchFamily="2" charset="0"/>
                <a:sym typeface="GeezNewA" panose="00000400000000000000" pitchFamily="2" charset="2"/>
              </a:rPr>
              <a:t></a:t>
            </a:r>
            <a:r>
              <a:rPr lang="en-US" dirty="0" err="1">
                <a:latin typeface="Nyala" panose="02000504070300020003" pitchFamily="2" charset="0"/>
              </a:rPr>
              <a:t>ቸው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የነበሩ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ተግባሮች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እንደነበ</a:t>
            </a:r>
            <a:r>
              <a:rPr lang="en-US" dirty="0" err="1">
                <a:latin typeface="Nyala" panose="02000504070300020003" pitchFamily="2" charset="0"/>
                <a:sym typeface="Geezigna" pitchFamily="2" charset="2"/>
              </a:rPr>
              <a:t></a:t>
            </a:r>
            <a:r>
              <a:rPr lang="en-US" dirty="0" err="1">
                <a:latin typeface="Nyala" panose="02000504070300020003" pitchFamily="2" charset="0"/>
              </a:rPr>
              <a:t>ቸው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ይታወቃል</a:t>
            </a:r>
            <a:r>
              <a:rPr lang="en-US" dirty="0" smtClean="0">
                <a:latin typeface="Nyala" panose="02000504070300020003" pitchFamily="2" charset="0"/>
              </a:rPr>
              <a:t>፡፡</a:t>
            </a:r>
          </a:p>
          <a:p>
            <a:pPr algn="just">
              <a:buFont typeface="Wingdings 3" panose="05040102010807070707" pitchFamily="18" charset="2"/>
              <a:buChar char="´"/>
            </a:pPr>
            <a:r>
              <a:rPr lang="en-US" dirty="0" err="1" smtClean="0">
                <a:latin typeface="Nyala" panose="02000504070300020003" pitchFamily="2" charset="0"/>
              </a:rPr>
              <a:t>እግዚአብሔር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ሙሴን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የእስራኤልን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ማኅበር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እንዲህ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በላቸው፤እንዲህ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ያድርጉ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እያለ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መልዕክቱን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ሲነግረው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ሙሴም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ማኅበሩን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በመሰብሰብ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የሚመክረውን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ሲመክር፤የሚገስጸውን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ሲገስጽ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ይውል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ነበር</a:t>
            </a:r>
            <a:r>
              <a:rPr lang="en-US" dirty="0">
                <a:latin typeface="Nyala" panose="02000504070300020003" pitchFamily="2" charset="0"/>
              </a:rPr>
              <a:t>፡፡</a:t>
            </a:r>
            <a:r>
              <a:rPr lang="en-US" dirty="0" smtClean="0">
                <a:latin typeface="Nyala" panose="02000504070300020003" pitchFamily="2" charset="0"/>
              </a:rPr>
              <a:t>ዘሌ19፡2፤ዘኁ10፡2፤31፡13</a:t>
            </a:r>
            <a:endParaRPr lang="en-US" sz="2000" dirty="0">
              <a:latin typeface="Nyala" panose="02000504070300020003" pitchFamily="2" charset="0"/>
            </a:endParaRPr>
          </a:p>
          <a:p>
            <a:pPr algn="just">
              <a:buFont typeface="Wingdings 3" panose="05040102010807070707" pitchFamily="18" charset="2"/>
              <a:buChar char="´"/>
            </a:pPr>
            <a:endParaRPr lang="en-US" sz="2000" dirty="0">
              <a:latin typeface="Nyala" panose="02000504070300020003" pitchFamily="2" charset="0"/>
            </a:endParaRPr>
          </a:p>
          <a:p>
            <a:pPr algn="just">
              <a:buFont typeface="Wingdings 3" panose="05040102010807070707" pitchFamily="18" charset="2"/>
              <a:buChar char="´"/>
            </a:pPr>
            <a:endParaRPr lang="en-US" sz="2000" dirty="0">
              <a:latin typeface="Nyala" panose="02000504070300020003" pitchFamily="2" charset="0"/>
            </a:endParaRPr>
          </a:p>
          <a:p>
            <a:pPr algn="just">
              <a:buFont typeface="Wingdings 3" panose="05040102010807070707" pitchFamily="18" charset="2"/>
              <a:buChar char="´"/>
            </a:pPr>
            <a:endParaRPr lang="en-US" sz="2000" dirty="0">
              <a:latin typeface="Nyala" panose="02000504070300020003" pitchFamily="2" charset="0"/>
            </a:endParaRPr>
          </a:p>
          <a:p>
            <a:pPr algn="just">
              <a:buFont typeface="Wingdings 3" panose="05040102010807070707" pitchFamily="18" charset="2"/>
              <a:buChar char="´"/>
            </a:pPr>
            <a:r>
              <a:rPr lang="en-US" sz="2400" dirty="0" err="1" smtClean="0">
                <a:latin typeface="Nyala" panose="02000504070300020003" pitchFamily="2" charset="0"/>
              </a:rPr>
              <a:t>የእግዚአብሔር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ማኅበር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ተብሎ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በብሉኪዳን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ይጠራ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የነበረው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ማኅበር</a:t>
            </a:r>
            <a:r>
              <a:rPr lang="en-US" sz="2400" dirty="0" smtClean="0">
                <a:latin typeface="Nyala" panose="02000504070300020003" pitchFamily="2" charset="0"/>
              </a:rPr>
              <a:t>  </a:t>
            </a:r>
            <a:r>
              <a:rPr lang="en-US" sz="2400" dirty="0" err="1" smtClean="0">
                <a:latin typeface="Nyala" panose="02000504070300020003" pitchFamily="2" charset="0"/>
              </a:rPr>
              <a:t>በሐዲስ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ኪዳን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ደግሞ</a:t>
            </a:r>
            <a:r>
              <a:rPr lang="en-US" sz="2400" dirty="0" smtClean="0">
                <a:latin typeface="Nyala" panose="02000504070300020003" pitchFamily="2" charset="0"/>
              </a:rPr>
              <a:t>  </a:t>
            </a:r>
            <a:r>
              <a:rPr lang="en-US" sz="2400" dirty="0" err="1" smtClean="0">
                <a:latin typeface="Nyala" panose="02000504070300020003" pitchFamily="2" charset="0"/>
              </a:rPr>
              <a:t>ቤተክርስቲያን</a:t>
            </a:r>
            <a:r>
              <a:rPr lang="en-US" sz="2400" dirty="0" smtClean="0">
                <a:latin typeface="Nyala" panose="02000504070300020003" pitchFamily="2" charset="0"/>
              </a:rPr>
              <a:t>( </a:t>
            </a:r>
            <a:r>
              <a:rPr lang="en-US" sz="2400" dirty="0" err="1" smtClean="0">
                <a:latin typeface="Nyala" panose="02000504070300020003" pitchFamily="2" charset="0"/>
              </a:rPr>
              <a:t>አቅሌስያ፡የምርጦች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ስብስብ</a:t>
            </a:r>
            <a:r>
              <a:rPr lang="en-US" sz="2400" dirty="0" smtClean="0">
                <a:latin typeface="Nyala" panose="02000504070300020003" pitchFamily="2" charset="0"/>
              </a:rPr>
              <a:t>(</a:t>
            </a:r>
            <a:r>
              <a:rPr lang="en-US" sz="2400" dirty="0" err="1" smtClean="0">
                <a:latin typeface="Nyala" panose="02000504070300020003" pitchFamily="2" charset="0"/>
              </a:rPr>
              <a:t>በግሪክ</a:t>
            </a:r>
            <a:r>
              <a:rPr lang="en-US" sz="2400" dirty="0" smtClean="0">
                <a:latin typeface="Nyala" panose="02000504070300020003" pitchFamily="2" charset="0"/>
              </a:rPr>
              <a:t>)) </a:t>
            </a:r>
            <a:r>
              <a:rPr lang="en-US" sz="2400" dirty="0" err="1" smtClean="0">
                <a:latin typeface="Nyala" panose="02000504070300020003" pitchFamily="2" charset="0"/>
              </a:rPr>
              <a:t>ተብሏል</a:t>
            </a:r>
            <a:r>
              <a:rPr lang="en-US" sz="2400" dirty="0" smtClean="0">
                <a:latin typeface="Nyala" panose="02000504070300020003" pitchFamily="2" charset="0"/>
              </a:rPr>
              <a:t>፡፡</a:t>
            </a:r>
            <a:endParaRPr lang="en-US" sz="2000" dirty="0" smtClean="0">
              <a:latin typeface="Nyala" panose="02000504070300020003" pitchFamily="2" charset="0"/>
            </a:endParaRPr>
          </a:p>
          <a:p>
            <a:endParaRPr lang="en-US" dirty="0" smtClean="0">
              <a:latin typeface="Nyala" panose="02000504070300020003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3253606"/>
            <a:ext cx="571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መንፈሳዊ</a:t>
            </a:r>
            <a:r>
              <a:rPr 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መርሐግብር</a:t>
            </a:r>
            <a:r>
              <a:rPr 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በዘመነ</a:t>
            </a:r>
            <a:r>
              <a:rPr 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ሐዲስ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፡-</a:t>
            </a:r>
            <a:endParaRPr lang="en-US" sz="3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yala" panose="02000504070300020003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685801"/>
            <a:ext cx="6798734" cy="685799"/>
          </a:xfrm>
        </p:spPr>
        <p:txBody>
          <a:bodyPr>
            <a:normAutofit/>
          </a:bodyPr>
          <a:lstStyle/>
          <a:p>
            <a:r>
              <a:rPr lang="en-US" sz="3600" b="1" u="sng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ቤተክርስቲያን</a:t>
            </a:r>
            <a:r>
              <a:rPr lang="en-US" sz="3600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፡-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ስንል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yala" panose="02000504070300020003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915400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m-ET" sz="2400" dirty="0" smtClean="0">
                <a:solidFill>
                  <a:srgbClr val="7030A0"/>
                </a:solidFill>
              </a:rPr>
              <a:t>ሀ</a:t>
            </a:r>
            <a:r>
              <a:rPr lang="am-ET" sz="2400" dirty="0">
                <a:solidFill>
                  <a:srgbClr val="7030A0"/>
                </a:solidFill>
              </a:rPr>
              <a:t>/ የክርስቲያን ሰውነት</a:t>
            </a:r>
            <a:r>
              <a:rPr lang="am-ET" sz="2400" dirty="0"/>
              <a:t/>
            </a:r>
            <a:br>
              <a:rPr lang="am-ET" sz="2400" dirty="0"/>
            </a:br>
            <a:r>
              <a:rPr lang="am-ET" sz="2200" dirty="0" smtClean="0"/>
              <a:t>“</a:t>
            </a:r>
            <a:r>
              <a:rPr lang="am-ET" sz="2200" dirty="0"/>
              <a:t>የእግዙአብሔር ቤተ </a:t>
            </a:r>
            <a:r>
              <a:rPr lang="am-ET" sz="2200" dirty="0" smtClean="0"/>
              <a:t>መቅ</a:t>
            </a:r>
            <a:r>
              <a:rPr lang="en-US" sz="2200" dirty="0" smtClean="0"/>
              <a:t>ደ</a:t>
            </a:r>
            <a:r>
              <a:rPr lang="am-ET" sz="2200" dirty="0" smtClean="0"/>
              <a:t>ስ እን</a:t>
            </a:r>
            <a:r>
              <a:rPr lang="en-US" sz="2200" dirty="0" smtClean="0"/>
              <a:t>ደ</a:t>
            </a:r>
            <a:r>
              <a:rPr lang="am-ET" sz="2200" dirty="0" smtClean="0"/>
              <a:t> </a:t>
            </a:r>
            <a:r>
              <a:rPr lang="am-ET" sz="2200" dirty="0"/>
              <a:t>ሆናችሁ </a:t>
            </a:r>
            <a:r>
              <a:rPr lang="am-ET" sz="2200" dirty="0" smtClean="0"/>
              <a:t>የእግዙአብሔርም</a:t>
            </a:r>
            <a:r>
              <a:rPr lang="en-US" sz="2200" dirty="0" smtClean="0"/>
              <a:t> </a:t>
            </a:r>
            <a:r>
              <a:rPr lang="am-ET" sz="2200" dirty="0" smtClean="0"/>
              <a:t>መንፈስ እንዱኖርባችሁ</a:t>
            </a:r>
            <a:r>
              <a:rPr lang="en-US" sz="2200" dirty="0" smtClean="0"/>
              <a:t> </a:t>
            </a:r>
            <a:r>
              <a:rPr lang="am-ET" sz="2200" dirty="0" smtClean="0"/>
              <a:t>አታውቁምን</a:t>
            </a:r>
            <a:r>
              <a:rPr lang="am-ET" sz="2200" dirty="0"/>
              <a:t>? ማንም </a:t>
            </a:r>
            <a:r>
              <a:rPr lang="am-ET" sz="2200" dirty="0" smtClean="0"/>
              <a:t>የእግዙአብሔርን</a:t>
            </a:r>
            <a:r>
              <a:rPr lang="en-US" sz="2200" dirty="0" smtClean="0"/>
              <a:t> </a:t>
            </a:r>
            <a:r>
              <a:rPr lang="am-ET" sz="2200" dirty="0" smtClean="0"/>
              <a:t>ቤተ መቅ</a:t>
            </a:r>
            <a:r>
              <a:rPr lang="en-US" sz="2200" dirty="0" smtClean="0"/>
              <a:t>ደ</a:t>
            </a:r>
            <a:r>
              <a:rPr lang="am-ET" sz="2200" dirty="0" smtClean="0"/>
              <a:t>ስ </a:t>
            </a:r>
            <a:r>
              <a:rPr lang="am-ET" sz="2200" dirty="0"/>
              <a:t>ቢያፈርስ እግዙአብሔር እርሱን </a:t>
            </a:r>
            <a:r>
              <a:rPr lang="am-ET" sz="2200" dirty="0" smtClean="0"/>
              <a:t>ያፈርሰዋሌ፤</a:t>
            </a:r>
            <a:r>
              <a:rPr lang="en-US" sz="2200" dirty="0" smtClean="0"/>
              <a:t> </a:t>
            </a:r>
            <a:r>
              <a:rPr lang="am-ET" sz="2200" dirty="0" smtClean="0"/>
              <a:t>የእግዙአብሔር </a:t>
            </a:r>
            <a:r>
              <a:rPr lang="am-ET" sz="2200" dirty="0"/>
              <a:t>ቤተ </a:t>
            </a:r>
            <a:r>
              <a:rPr lang="am-ET" sz="2200" dirty="0" smtClean="0"/>
              <a:t>መቅ</a:t>
            </a:r>
            <a:r>
              <a:rPr lang="en-US" sz="2200" dirty="0" smtClean="0"/>
              <a:t>ደ</a:t>
            </a:r>
            <a:r>
              <a:rPr lang="am-ET" sz="2200" dirty="0" smtClean="0"/>
              <a:t>ስ </a:t>
            </a:r>
            <a:r>
              <a:rPr lang="am-ET" sz="2200" dirty="0"/>
              <a:t>ቅደስ ነውና፥ ያውም </a:t>
            </a:r>
            <a:r>
              <a:rPr lang="am-ET" sz="2200" dirty="0" smtClean="0"/>
              <a:t>እናንተ</a:t>
            </a:r>
            <a:r>
              <a:rPr lang="en-US" sz="2200" dirty="0" smtClean="0"/>
              <a:t> </a:t>
            </a:r>
            <a:r>
              <a:rPr lang="am-ET" sz="2200" dirty="0" smtClean="0"/>
              <a:t>ናችሁ”</a:t>
            </a:r>
            <a:r>
              <a:rPr lang="en-US" sz="2200" dirty="0" smtClean="0"/>
              <a:t> </a:t>
            </a:r>
            <a:r>
              <a:rPr lang="am-ET" sz="2200" dirty="0" smtClean="0"/>
              <a:t>1ቆሮ3፥16-17</a:t>
            </a:r>
            <a:r>
              <a:rPr lang="en-US" sz="2200" dirty="0" smtClean="0"/>
              <a:t>፣ዮሐ14፡23፣</a:t>
            </a:r>
            <a:r>
              <a:rPr lang="en-US" sz="2200" dirty="0"/>
              <a:t>ማቴ16፡18</a:t>
            </a:r>
            <a:r>
              <a:rPr lang="am-ET" sz="2200" dirty="0" smtClean="0"/>
              <a:t> </a:t>
            </a:r>
            <a:endParaRPr lang="en-US" sz="2200" dirty="0" smtClean="0"/>
          </a:p>
          <a:p>
            <a:pPr marL="0" indent="0"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ለ</a:t>
            </a:r>
            <a:r>
              <a:rPr lang="am-ET" sz="2400" dirty="0" smtClean="0">
                <a:solidFill>
                  <a:srgbClr val="7030A0"/>
                </a:solidFill>
              </a:rPr>
              <a:t>/ የክርስቲያን አንዴነት እና ወገን</a:t>
            </a:r>
            <a:r>
              <a:rPr lang="en-US" sz="2400" dirty="0" smtClean="0">
                <a:solidFill>
                  <a:srgbClr val="7030A0"/>
                </a:solidFill>
              </a:rPr>
              <a:t>(</a:t>
            </a:r>
            <a:r>
              <a:rPr lang="en-US" sz="2400" dirty="0" err="1" smtClean="0">
                <a:solidFill>
                  <a:srgbClr val="7030A0"/>
                </a:solidFill>
              </a:rPr>
              <a:t>መንፈሳዊ</a:t>
            </a:r>
            <a:r>
              <a:rPr lang="en-US" sz="2400" dirty="0" smtClean="0">
                <a:solidFill>
                  <a:srgbClr val="7030A0"/>
                </a:solidFill>
              </a:rPr>
              <a:t>  </a:t>
            </a:r>
            <a:r>
              <a:rPr lang="en-US" sz="2400" dirty="0" err="1" smtClean="0">
                <a:solidFill>
                  <a:srgbClr val="7030A0"/>
                </a:solidFill>
              </a:rPr>
              <a:t>ጉባኤውን</a:t>
            </a:r>
            <a:r>
              <a:rPr lang="en-US" sz="2400" dirty="0" smtClean="0">
                <a:solidFill>
                  <a:srgbClr val="7030A0"/>
                </a:solidFill>
              </a:rPr>
              <a:t>) </a:t>
            </a:r>
            <a:r>
              <a:rPr lang="am-ET" sz="2400" dirty="0" smtClean="0"/>
              <a:t/>
            </a:r>
            <a:br>
              <a:rPr lang="am-ET" sz="2400" dirty="0" smtClean="0"/>
            </a:br>
            <a:r>
              <a:rPr lang="am-ET" sz="2200" dirty="0" smtClean="0"/>
              <a:t>የኢትዮጵያ ቤተክርስቲያን፣ የግብጽ ቤተክርስቲያን </a:t>
            </a:r>
            <a:r>
              <a:rPr lang="en-US" sz="2200" dirty="0" smtClean="0"/>
              <a:t>፡፡</a:t>
            </a:r>
            <a:r>
              <a:rPr lang="am-ET" sz="2200" dirty="0" smtClean="0"/>
              <a:t>1ቆሮ16፥19 </a:t>
            </a:r>
            <a:br>
              <a:rPr lang="am-ET" sz="2200" dirty="0" smtClean="0"/>
            </a:br>
            <a:r>
              <a:rPr lang="en-US" sz="2400" dirty="0" smtClean="0">
                <a:solidFill>
                  <a:srgbClr val="7030A0"/>
                </a:solidFill>
              </a:rPr>
              <a:t>ሐ</a:t>
            </a:r>
            <a:r>
              <a:rPr lang="am-ET" sz="2400" dirty="0" smtClean="0">
                <a:solidFill>
                  <a:srgbClr val="7030A0"/>
                </a:solidFill>
              </a:rPr>
              <a:t>/ ሕንፃ ቤተክርስቲያን </a:t>
            </a:r>
            <a:r>
              <a:rPr lang="am-ET" sz="2400" dirty="0" smtClean="0"/>
              <a:t/>
            </a:r>
            <a:br>
              <a:rPr lang="am-ET" sz="2400" dirty="0" smtClean="0"/>
            </a:br>
            <a:r>
              <a:rPr lang="am-ET" sz="2200" dirty="0" smtClean="0"/>
              <a:t>“ዕ</a:t>
            </a:r>
            <a:r>
              <a:rPr lang="en-US" sz="2200" dirty="0" smtClean="0"/>
              <a:t>ለ</a:t>
            </a:r>
            <a:r>
              <a:rPr lang="am-ET" sz="2200" dirty="0" smtClean="0"/>
              <a:t>ት ዕ</a:t>
            </a:r>
            <a:r>
              <a:rPr lang="en-US" sz="2200" dirty="0" smtClean="0"/>
              <a:t>ለ</a:t>
            </a:r>
            <a:r>
              <a:rPr lang="am-ET" sz="2200" dirty="0" smtClean="0"/>
              <a:t>ትም በመቅ</a:t>
            </a:r>
            <a:r>
              <a:rPr lang="en-US" sz="2200" dirty="0" smtClean="0"/>
              <a:t>ደ</a:t>
            </a:r>
            <a:r>
              <a:rPr lang="am-ET" sz="2200" dirty="0" smtClean="0"/>
              <a:t>ስና በቤታቸው ስ</a:t>
            </a:r>
            <a:r>
              <a:rPr lang="en-US" sz="2200" dirty="0" smtClean="0"/>
              <a:t>ለ</a:t>
            </a:r>
            <a:r>
              <a:rPr lang="am-ET" sz="2200" dirty="0" smtClean="0"/>
              <a:t> ኢየሱስ እርሱ</a:t>
            </a:r>
            <a:r>
              <a:rPr lang="en-US" sz="2200" dirty="0" smtClean="0"/>
              <a:t> </a:t>
            </a:r>
            <a:r>
              <a:rPr lang="am-ET" sz="2200" dirty="0" smtClean="0"/>
              <a:t>ክርስቶስ እን</a:t>
            </a:r>
            <a:r>
              <a:rPr lang="en-US" sz="2200" dirty="0" smtClean="0"/>
              <a:t>ደ</a:t>
            </a:r>
            <a:r>
              <a:rPr lang="am-ET" sz="2200" dirty="0" smtClean="0"/>
              <a:t> ሆነ ማስተማርንና </a:t>
            </a:r>
            <a:r>
              <a:rPr lang="en-US" sz="2200" dirty="0" smtClean="0"/>
              <a:t> </a:t>
            </a:r>
            <a:r>
              <a:rPr lang="am-ET" sz="2200" dirty="0" smtClean="0"/>
              <a:t>መስበክን አይተዉም</a:t>
            </a:r>
            <a:r>
              <a:rPr lang="en-US" sz="2200" dirty="0" smtClean="0"/>
              <a:t> </a:t>
            </a:r>
            <a:r>
              <a:rPr lang="am-ET" sz="2200" dirty="0" smtClean="0"/>
              <a:t>ነበር” </a:t>
            </a:r>
            <a:r>
              <a:rPr lang="en-US" sz="2200" dirty="0" smtClean="0"/>
              <a:t>ሐ</a:t>
            </a:r>
            <a:r>
              <a:rPr lang="am-ET" sz="2200" dirty="0" smtClean="0"/>
              <a:t>ዋ5፥42 </a:t>
            </a:r>
            <a:r>
              <a:rPr lang="am-ET" sz="2200" dirty="0"/>
              <a:t/>
            </a:r>
            <a:br>
              <a:rPr lang="am-ET" sz="2200" dirty="0"/>
            </a:br>
            <a:r>
              <a:rPr lang="am-ET" sz="2200" dirty="0"/>
              <a:t>ክርስቶስ በምድር ላይ ጉባኤ ዘርግቶ እየዞረ ሲያስተምር እናቱ ፤ ደቀመዛሙርቶቹ (120 የክርስቶስ ቤተሰቦች) እንዲሁም ምዕምኑ ይከተለው ነበር ፡፡ዮሐ6፡12</a:t>
            </a:r>
          </a:p>
          <a:p>
            <a:pPr marL="0" indent="0">
              <a:buNone/>
            </a:pPr>
            <a:r>
              <a:rPr lang="am-ET" sz="2200" dirty="0"/>
              <a:t>በበዓለ ጰራቅሊጦስ ጌታ ለሐዋርያን 72 ቋንቋ ገልፆላቸው ጴጥሮስ በአንድቀን ስብከት </a:t>
            </a:r>
            <a:r>
              <a:rPr lang="am-ET" sz="2200" dirty="0" smtClean="0"/>
              <a:t>ያሳመናቸው</a:t>
            </a:r>
            <a:r>
              <a:rPr lang="en-US" sz="2200" dirty="0" smtClean="0"/>
              <a:t> </a:t>
            </a:r>
            <a:r>
              <a:rPr lang="am-ET" sz="2200" dirty="0" smtClean="0"/>
              <a:t>3000 </a:t>
            </a:r>
            <a:r>
              <a:rPr lang="am-ET" sz="2200" dirty="0"/>
              <a:t>ነፍሳት በደላቸውን አመኑና ንስሐ ገቡ፤ተጠመቁ፤ በጋራ ሆነው እየተመገቡ፤እየጸለዩ፤እየተደሰቱና እየተጉ ይኖሩ ነበር፡፡</a:t>
            </a:r>
            <a:r>
              <a:rPr lang="am-ET" sz="2200" dirty="0" smtClean="0"/>
              <a:t>ሐዋ2፡42-47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44349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3340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800" b="1" dirty="0" err="1"/>
              <a:t>የመንፈሳዊና</a:t>
            </a:r>
            <a:r>
              <a:rPr lang="en-US" sz="2800" b="1" dirty="0"/>
              <a:t> </a:t>
            </a:r>
            <a:r>
              <a:rPr lang="en-US" sz="2800" b="1" dirty="0" err="1"/>
              <a:t>ዓ</a:t>
            </a:r>
            <a:r>
              <a:rPr lang="en-US" sz="2800" b="1" dirty="0" err="1" smtClean="0"/>
              <a:t>ለማዊ</a:t>
            </a:r>
            <a:r>
              <a:rPr lang="en-US" sz="2800" b="1" dirty="0" smtClean="0"/>
              <a:t> </a:t>
            </a:r>
            <a:r>
              <a:rPr lang="en-US" sz="2800" b="1" dirty="0" err="1"/>
              <a:t>መርሐግብር</a:t>
            </a:r>
            <a:r>
              <a:rPr lang="en-US" sz="2800" b="1" dirty="0"/>
              <a:t>  </a:t>
            </a:r>
            <a:r>
              <a:rPr lang="en-US" sz="2800" b="1" dirty="0" err="1" smtClean="0"/>
              <a:t>ልዩነት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6702211"/>
              </p:ext>
            </p:extLst>
          </p:nvPr>
        </p:nvGraphicFramePr>
        <p:xfrm>
          <a:off x="457200" y="1368375"/>
          <a:ext cx="8458200" cy="472762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457200"/>
                <a:gridCol w="4800600"/>
                <a:gridCol w="3200400"/>
              </a:tblGrid>
              <a:tr h="2965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ተቁ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መንፈሳዊ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መርሐ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ግብር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 አለማዊ መርሐ ግብር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65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በጸሎት</a:t>
                      </a:r>
                      <a:r>
                        <a:rPr lang="en-US" sz="2000" dirty="0"/>
                        <a:t>  </a:t>
                      </a:r>
                      <a:r>
                        <a:rPr lang="en-US" sz="2000" dirty="0" err="1"/>
                        <a:t>ይጀመራል</a:t>
                      </a:r>
                      <a:r>
                        <a:rPr lang="en-US" sz="2000" dirty="0"/>
                        <a:t> ፤</a:t>
                      </a:r>
                      <a:r>
                        <a:rPr lang="en-US" sz="2000" dirty="0" err="1"/>
                        <a:t>በጸሎት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የፈጸማል</a:t>
                      </a:r>
                      <a:endParaRPr lang="en-US" sz="2000" dirty="0">
                        <a:solidFill>
                          <a:srgbClr val="00B0F0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ያለጸሎት</a:t>
                      </a:r>
                      <a:r>
                        <a:rPr lang="en-US" sz="2000" dirty="0"/>
                        <a:t>  </a:t>
                      </a:r>
                      <a:r>
                        <a:rPr lang="en-US" sz="2000" dirty="0" err="1"/>
                        <a:t>ይጀመራል</a:t>
                      </a:r>
                      <a:r>
                        <a:rPr lang="en-US" sz="2000" dirty="0"/>
                        <a:t>  </a:t>
                      </a:r>
                      <a:r>
                        <a:rPr lang="en-US" sz="2000" dirty="0" err="1"/>
                        <a:t>የፈጸማል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06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በፈቃደ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እግዚአብሔር</a:t>
                      </a:r>
                      <a:r>
                        <a:rPr lang="en-US" sz="2000" dirty="0"/>
                        <a:t>(</a:t>
                      </a:r>
                      <a:r>
                        <a:rPr lang="en-US" sz="2000" dirty="0" err="1"/>
                        <a:t>በመንፈስቅዱሰ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መሪነት</a:t>
                      </a:r>
                      <a:r>
                        <a:rPr lang="en-US" sz="2000" dirty="0"/>
                        <a:t>) </a:t>
                      </a:r>
                      <a:r>
                        <a:rPr lang="en-US" sz="2000" dirty="0" err="1"/>
                        <a:t>ይከናዎናል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ሰዎች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ባወጡት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 smtClean="0"/>
                        <a:t>ህገ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ደንብ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/>
                        <a:t>ይከናዎናል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31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የመርሐግብሩ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ታዳሚዎች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የቤተ</a:t>
                      </a:r>
                      <a:r>
                        <a:rPr lang="en-US" sz="2000" dirty="0"/>
                        <a:t>/</a:t>
                      </a:r>
                      <a:r>
                        <a:rPr lang="en-US" sz="2000" dirty="0" err="1"/>
                        <a:t>ንን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ስርዓትና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ትውፊት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የጠበቀ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አለባበስ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ይለብሳሉ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ለፕሮቶኮል ካልሆነ በስተቀር የፈለጉትን ይለብሳሉ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840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ጉባኤውን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የሚመሩ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ሰዎች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 smtClean="0"/>
                        <a:t>በፈሪሐ</a:t>
                      </a:r>
                      <a:r>
                        <a:rPr lang="en-US" sz="2000" smtClean="0"/>
                        <a:t> እግዚአብሔር</a:t>
                      </a:r>
                      <a:r>
                        <a:rPr lang="en-US" sz="2000" dirty="0"/>
                        <a:t>፤ </a:t>
                      </a:r>
                      <a:r>
                        <a:rPr lang="en-US" sz="2000" dirty="0" err="1"/>
                        <a:t>በስርዓት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ትህትናን</a:t>
                      </a:r>
                      <a:r>
                        <a:rPr lang="en-US" sz="2000" dirty="0"/>
                        <a:t> ፤</a:t>
                      </a:r>
                      <a:r>
                        <a:rPr lang="en-US" sz="2000" dirty="0" err="1"/>
                        <a:t>ትዕገስትነ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ተላብሰው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 smtClean="0"/>
                        <a:t>ይመሩታል</a:t>
                      </a:r>
                      <a:endParaRPr lang="en-US" sz="14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በትህትና በትግስት  ምመራት ቢችሉም በፍቃደ እግዚእሔር  አይመራም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06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ምድራዊም ሰማያዊም ዓላማ አለው 2ኛ ቆሮ5፡1፤ገላ4፡7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ምድራዊ አላማን መሰረት አድርጎ ይከናዎናል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31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በጉባኤው ስለነገረ ክርስቶሰ፤፡ስለድንግል ማርያም፡እንዲሁም ስለቅዱሳን ይነገርበታል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ስለማህበራዊ፤ፖለቲካዊ፤ኢኮኖሚያዊ ወዘተ ጉዳዮች ይወሳበታል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7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7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የሴቶችና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የወንዶች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መቀመጫ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ባብዛኛው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ይለያያል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ሁሉም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ተደበላልቀው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ይቀመጣሉ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533400"/>
            <a:ext cx="7315200" cy="6858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የመርሐ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ግብር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መሪ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ሕይወት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፣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yala" panose="02000504070300020003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7848599" cy="4876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dirty="0" err="1" smtClean="0">
                <a:latin typeface="Nyala" panose="02000504070300020003" pitchFamily="2" charset="0"/>
              </a:rPr>
              <a:t>የሚታዘዝ</a:t>
            </a:r>
            <a:endParaRPr lang="en-US" sz="3200" dirty="0" smtClean="0">
              <a:latin typeface="Nyala" panose="02000504070300020003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200" dirty="0" err="1" smtClean="0">
                <a:latin typeface="Nyala" panose="02000504070300020003" pitchFamily="2" charset="0"/>
              </a:rPr>
              <a:t>ትህትናን</a:t>
            </a:r>
            <a:r>
              <a:rPr lang="en-US" sz="3200" dirty="0" smtClean="0">
                <a:latin typeface="Nyala" panose="02000504070300020003" pitchFamily="2" charset="0"/>
              </a:rPr>
              <a:t> </a:t>
            </a:r>
            <a:r>
              <a:rPr lang="en-US" sz="3200" dirty="0" err="1" smtClean="0">
                <a:latin typeface="Nyala" panose="02000504070300020003" pitchFamily="2" charset="0"/>
              </a:rPr>
              <a:t>የተላበሰ</a:t>
            </a:r>
            <a:endParaRPr lang="en-US" sz="3200" dirty="0" smtClean="0">
              <a:latin typeface="Nyala" panose="02000504070300020003" pitchFamily="2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err="1" smtClean="0">
                <a:latin typeface="Nyala" panose="02000504070300020003" pitchFamily="2" charset="0"/>
              </a:rPr>
              <a:t>ቅዱስ</a:t>
            </a:r>
            <a:r>
              <a:rPr lang="en-US" sz="2800" dirty="0" smtClean="0">
                <a:latin typeface="Nyala" panose="02000504070300020003" pitchFamily="2" charset="0"/>
              </a:rPr>
              <a:t> </a:t>
            </a:r>
            <a:r>
              <a:rPr lang="en-US" sz="2800" dirty="0" err="1" smtClean="0">
                <a:latin typeface="Nyala" panose="02000504070300020003" pitchFamily="2" charset="0"/>
              </a:rPr>
              <a:t>ጳውሎስ</a:t>
            </a:r>
            <a:r>
              <a:rPr lang="en-US" sz="2800" dirty="0" smtClean="0">
                <a:latin typeface="Nyala" panose="02000504070300020003" pitchFamily="2" charset="0"/>
              </a:rPr>
              <a:t>  1ኛ </a:t>
            </a:r>
            <a:r>
              <a:rPr lang="en-US" sz="2800" dirty="0" err="1" smtClean="0">
                <a:latin typeface="Nyala" panose="02000504070300020003" pitchFamily="2" charset="0"/>
              </a:rPr>
              <a:t>ቆሮ</a:t>
            </a:r>
            <a:r>
              <a:rPr lang="en-US" sz="2800" dirty="0" smtClean="0">
                <a:latin typeface="Nyala" panose="02000504070300020003" pitchFamily="2" charset="0"/>
              </a:rPr>
              <a:t> 15፡8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err="1" smtClean="0">
                <a:latin typeface="Nyala" panose="02000504070300020003" pitchFamily="2" charset="0"/>
              </a:rPr>
              <a:t>አብርሃም</a:t>
            </a:r>
            <a:r>
              <a:rPr lang="en-US" sz="2800" dirty="0" smtClean="0">
                <a:latin typeface="Nyala" panose="02000504070300020003" pitchFamily="2" charset="0"/>
              </a:rPr>
              <a:t> ዘፍ18፡6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err="1" smtClean="0">
                <a:latin typeface="Nyala" panose="02000504070300020003" pitchFamily="2" charset="0"/>
              </a:rPr>
              <a:t>መጥምቁ</a:t>
            </a:r>
            <a:r>
              <a:rPr lang="en-US" sz="2800" dirty="0" smtClean="0">
                <a:latin typeface="Nyala" panose="02000504070300020003" pitchFamily="2" charset="0"/>
              </a:rPr>
              <a:t> </a:t>
            </a:r>
            <a:r>
              <a:rPr lang="en-US" sz="2800" dirty="0" err="1" smtClean="0">
                <a:latin typeface="Nyala" panose="02000504070300020003" pitchFamily="2" charset="0"/>
              </a:rPr>
              <a:t>ዮሐንስ</a:t>
            </a:r>
            <a:r>
              <a:rPr lang="en-US" sz="2800" dirty="0" smtClean="0">
                <a:latin typeface="Nyala" panose="02000504070300020003" pitchFamily="2" charset="0"/>
              </a:rPr>
              <a:t> </a:t>
            </a:r>
            <a:r>
              <a:rPr lang="en-US" sz="2800" dirty="0" err="1" smtClean="0">
                <a:latin typeface="Nyala" panose="02000504070300020003" pitchFamily="2" charset="0"/>
              </a:rPr>
              <a:t>ጫማውን</a:t>
            </a:r>
            <a:r>
              <a:rPr lang="en-US" sz="2800" dirty="0" smtClean="0">
                <a:latin typeface="Nyala" panose="02000504070300020003" pitchFamily="2" charset="0"/>
              </a:rPr>
              <a:t> </a:t>
            </a:r>
            <a:r>
              <a:rPr lang="en-US" sz="2800" dirty="0" err="1" smtClean="0">
                <a:latin typeface="Nyala" panose="02000504070300020003" pitchFamily="2" charset="0"/>
              </a:rPr>
              <a:t>ለመሸከም</a:t>
            </a:r>
            <a:r>
              <a:rPr lang="en-US" sz="2800" dirty="0" smtClean="0">
                <a:latin typeface="Nyala" panose="02000504070300020003" pitchFamily="2" charset="0"/>
              </a:rPr>
              <a:t> </a:t>
            </a:r>
            <a:r>
              <a:rPr lang="en-US" sz="2800" dirty="0" err="1" smtClean="0">
                <a:latin typeface="Nyala" panose="02000504070300020003" pitchFamily="2" charset="0"/>
              </a:rPr>
              <a:t>የማይገባኝ</a:t>
            </a:r>
            <a:r>
              <a:rPr lang="en-US" sz="2800" dirty="0" smtClean="0">
                <a:latin typeface="Nyala" panose="02000504070300020003" pitchFamily="2" charset="0"/>
              </a:rPr>
              <a:t> ማቴ3፡11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err="1" smtClean="0">
                <a:latin typeface="Nyala" panose="02000504070300020003" pitchFamily="2" charset="0"/>
              </a:rPr>
              <a:t>እመብርሃን</a:t>
            </a:r>
            <a:r>
              <a:rPr lang="en-US" sz="2800" dirty="0" smtClean="0">
                <a:latin typeface="Nyala" panose="02000504070300020003" pitchFamily="2" charset="0"/>
              </a:rPr>
              <a:t> </a:t>
            </a:r>
            <a:r>
              <a:rPr lang="en-US" sz="2800" u="sng" dirty="0" err="1" smtClean="0">
                <a:latin typeface="Nyala" panose="02000504070300020003" pitchFamily="2" charset="0"/>
              </a:rPr>
              <a:t>የባሪያው</a:t>
            </a:r>
            <a:r>
              <a:rPr lang="en-US" sz="2800" dirty="0" smtClean="0">
                <a:latin typeface="Nyala" panose="02000504070300020003" pitchFamily="2" charset="0"/>
              </a:rPr>
              <a:t> </a:t>
            </a:r>
            <a:r>
              <a:rPr lang="en-US" sz="2800" dirty="0" err="1" smtClean="0">
                <a:latin typeface="Nyala" panose="02000504070300020003" pitchFamily="2" charset="0"/>
              </a:rPr>
              <a:t>ትህትና</a:t>
            </a:r>
            <a:r>
              <a:rPr lang="en-US" sz="2800" dirty="0" smtClean="0">
                <a:latin typeface="Nyala" panose="02000504070300020003" pitchFamily="2" charset="0"/>
              </a:rPr>
              <a:t> </a:t>
            </a:r>
            <a:r>
              <a:rPr lang="en-US" sz="2800" dirty="0" err="1" smtClean="0">
                <a:latin typeface="Nyala" panose="02000504070300020003" pitchFamily="2" charset="0"/>
              </a:rPr>
              <a:t>ተመልክቷልና</a:t>
            </a:r>
            <a:r>
              <a:rPr lang="en-US" sz="2800" dirty="0" smtClean="0">
                <a:latin typeface="Nyala" panose="02000504070300020003" pitchFamily="2" charset="0"/>
              </a:rPr>
              <a:t> ሉቃ1፡48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Nyala" panose="02000504070300020003" pitchFamily="2" charset="0"/>
              </a:rPr>
              <a:t>ክርስቶስ </a:t>
            </a:r>
            <a:r>
              <a:rPr lang="en-US" sz="2800" dirty="0" err="1" smtClean="0">
                <a:latin typeface="Nyala" panose="02000504070300020003" pitchFamily="2" charset="0"/>
              </a:rPr>
              <a:t>በብቶች</a:t>
            </a:r>
            <a:r>
              <a:rPr lang="en-US" sz="2800" dirty="0" smtClean="0">
                <a:latin typeface="Nyala" panose="02000504070300020003" pitchFamily="2" charset="0"/>
              </a:rPr>
              <a:t> </a:t>
            </a:r>
            <a:r>
              <a:rPr lang="en-US" sz="2800" dirty="0" err="1" smtClean="0">
                <a:latin typeface="Nyala" panose="02000504070300020003" pitchFamily="2" charset="0"/>
              </a:rPr>
              <a:t>በረት</a:t>
            </a:r>
            <a:r>
              <a:rPr lang="en-US" sz="2800" dirty="0" smtClean="0">
                <a:latin typeface="Nyala" panose="02000504070300020003" pitchFamily="2" charset="0"/>
              </a:rPr>
              <a:t> </a:t>
            </a:r>
            <a:r>
              <a:rPr lang="en-US" sz="2800" dirty="0" err="1" smtClean="0">
                <a:latin typeface="Nyala" panose="02000504070300020003" pitchFamily="2" charset="0"/>
              </a:rPr>
              <a:t>ተወለደ</a:t>
            </a:r>
            <a:r>
              <a:rPr lang="en-US" sz="2800" dirty="0" smtClean="0">
                <a:latin typeface="Nyala" panose="02000504070300020003" pitchFamily="2" charset="0"/>
              </a:rPr>
              <a:t> ሉቃ2፡6</a:t>
            </a:r>
          </a:p>
          <a:p>
            <a:pPr lvl="0">
              <a:buFont typeface="Wingdings" pitchFamily="2" charset="2"/>
              <a:buChar char="v"/>
            </a:pPr>
            <a:r>
              <a:rPr lang="en-US" sz="3200" dirty="0" err="1" smtClean="0">
                <a:latin typeface="Nyala" panose="02000504070300020003" pitchFamily="2" charset="0"/>
              </a:rPr>
              <a:t>ከትዕቢት</a:t>
            </a:r>
            <a:r>
              <a:rPr lang="en-US" sz="3200" dirty="0" smtClean="0">
                <a:latin typeface="Nyala" panose="02000504070300020003" pitchFamily="2" charset="0"/>
              </a:rPr>
              <a:t> </a:t>
            </a:r>
            <a:r>
              <a:rPr lang="en-US" sz="3200" dirty="0" err="1" smtClean="0">
                <a:latin typeface="Nyala" panose="02000504070300020003" pitchFamily="2" charset="0"/>
              </a:rPr>
              <a:t>የራቀ</a:t>
            </a:r>
            <a:endParaRPr lang="en-US" sz="3200" dirty="0" smtClean="0">
              <a:latin typeface="Nyala" panose="02000504070300020003" pitchFamily="2" charset="0"/>
            </a:endParaRP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624110"/>
            <a:ext cx="7162800" cy="671290"/>
          </a:xfrm>
        </p:spPr>
        <p:txBody>
          <a:bodyPr/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1524000"/>
            <a:ext cx="7620000" cy="438722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800" dirty="0" err="1">
                <a:latin typeface="Nyala" panose="02000504070300020003" pitchFamily="2" charset="0"/>
              </a:rPr>
              <a:t>የሚነበብ</a:t>
            </a:r>
            <a:r>
              <a:rPr lang="en-US" sz="2800" dirty="0">
                <a:latin typeface="Nyala" panose="02000504070300020003" pitchFamily="2" charset="0"/>
              </a:rPr>
              <a:t> </a:t>
            </a:r>
            <a:r>
              <a:rPr lang="en-US" sz="2800" dirty="0" err="1">
                <a:latin typeface="Nyala" panose="02000504070300020003" pitchFamily="2" charset="0"/>
              </a:rPr>
              <a:t>መፅሐፍ</a:t>
            </a:r>
            <a:r>
              <a:rPr lang="en-US" sz="2800" dirty="0">
                <a:latin typeface="Nyala" panose="02000504070300020003" pitchFamily="2" charset="0"/>
              </a:rPr>
              <a:t> </a:t>
            </a:r>
            <a:r>
              <a:rPr lang="en-US" sz="2800" dirty="0" err="1">
                <a:latin typeface="Nyala" panose="02000504070300020003" pitchFamily="2" charset="0"/>
              </a:rPr>
              <a:t>የሚመስል</a:t>
            </a:r>
            <a:endParaRPr lang="en-US" sz="2800" dirty="0">
              <a:latin typeface="Nyala" panose="02000504070300020003" pitchFamily="2" charset="0"/>
            </a:endParaRPr>
          </a:p>
          <a:p>
            <a:pPr lvl="1" algn="just">
              <a:buFont typeface="Wingdings" pitchFamily="2" charset="2"/>
              <a:buChar char="v"/>
            </a:pPr>
            <a:r>
              <a:rPr lang="en-US" sz="2400" dirty="0" err="1">
                <a:latin typeface="Nyala" panose="02000504070300020003" pitchFamily="2" charset="0"/>
              </a:rPr>
              <a:t>መጽሐፍ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በውስጡ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መልካሙን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እንድንሰራ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እንደሚያደርገን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ሁሉ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መርሐ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ግብር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መሪም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በአነጋገሩ፤በአመጋገቡ፤በአረማመዱ፤በአስተዋይነቱ</a:t>
            </a:r>
            <a:r>
              <a:rPr lang="en-US" sz="2400" dirty="0">
                <a:latin typeface="Nyala" panose="02000504070300020003" pitchFamily="2" charset="0"/>
              </a:rPr>
              <a:t>፤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400" dirty="0" err="1" smtClean="0">
                <a:latin typeface="Nyala" panose="02000504070300020003" pitchFamily="2" charset="0"/>
              </a:rPr>
              <a:t>በፍቅሩ፤በጥበቡ፤በቁምነገረኛነቱ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በታዛዥነቱ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ለሌሎች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አርዓያ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መሆን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አለበት</a:t>
            </a:r>
            <a:r>
              <a:rPr lang="en-US" sz="2400" dirty="0">
                <a:latin typeface="Nyala" panose="02000504070300020003" pitchFamily="2" charset="0"/>
              </a:rPr>
              <a:t>፡፡በማቴ5፡13-16 </a:t>
            </a:r>
            <a:r>
              <a:rPr lang="en-US" sz="2400" dirty="0" err="1">
                <a:latin typeface="Nyala" panose="02000504070300020003" pitchFamily="2" charset="0"/>
              </a:rPr>
              <a:t>ላይ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መልካሙን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ስራችሁን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አይተው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በሰማያት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ያለውን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አባታችሁን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ያመሰግኑት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ዘንድ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እንዲሁ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ብርሃናችሁ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በሰው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ፊት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ይብራ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መባሉ</a:t>
            </a:r>
            <a:r>
              <a:rPr lang="en-US" sz="2400" dirty="0">
                <a:latin typeface="Nyala" panose="02000504070300020003" pitchFamily="2" charset="0"/>
              </a:rPr>
              <a:t> (</a:t>
            </a:r>
            <a:r>
              <a:rPr lang="en-US" sz="2400" dirty="0" err="1">
                <a:latin typeface="Nyala" panose="02000504070300020003" pitchFamily="2" charset="0"/>
              </a:rPr>
              <a:t>ምግባር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ታላቅ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ሐዋርያ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ናት</a:t>
            </a:r>
            <a:r>
              <a:rPr lang="en-US" sz="2400" dirty="0">
                <a:latin typeface="Nyala" panose="02000504070300020003" pitchFamily="2" charset="0"/>
              </a:rPr>
              <a:t>) </a:t>
            </a:r>
            <a:r>
              <a:rPr lang="en-US" sz="2400" dirty="0" err="1">
                <a:latin typeface="Nyala" panose="02000504070300020003" pitchFamily="2" charset="0"/>
              </a:rPr>
              <a:t>ለዚህ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ነው</a:t>
            </a:r>
            <a:r>
              <a:rPr lang="en-US" sz="2400" dirty="0" smtClean="0">
                <a:latin typeface="Nyala" panose="02000504070300020003" pitchFamily="2" charset="0"/>
              </a:rPr>
              <a:t>፡</a:t>
            </a:r>
          </a:p>
          <a:p>
            <a:pPr algn="just">
              <a:buFont typeface="Wingdings" pitchFamily="2" charset="2"/>
              <a:buChar char="v"/>
            </a:pPr>
            <a:r>
              <a:rPr lang="en-US" sz="2800" dirty="0" err="1" smtClean="0">
                <a:latin typeface="Nyala" panose="02000504070300020003" pitchFamily="2" charset="0"/>
              </a:rPr>
              <a:t>በፀሎት</a:t>
            </a:r>
            <a:r>
              <a:rPr lang="en-US" sz="2800" dirty="0" smtClean="0">
                <a:latin typeface="Nyala" panose="02000504070300020003" pitchFamily="2" charset="0"/>
              </a:rPr>
              <a:t> </a:t>
            </a:r>
            <a:r>
              <a:rPr lang="en-US" sz="2800" dirty="0" err="1" smtClean="0">
                <a:latin typeface="Nyala" panose="02000504070300020003" pitchFamily="2" charset="0"/>
              </a:rPr>
              <a:t>ሕይወት</a:t>
            </a:r>
            <a:r>
              <a:rPr lang="en-US" sz="2800" dirty="0" smtClean="0">
                <a:latin typeface="Nyala" panose="02000504070300020003" pitchFamily="2" charset="0"/>
              </a:rPr>
              <a:t> </a:t>
            </a:r>
            <a:r>
              <a:rPr lang="en-US" sz="2800" dirty="0" err="1" smtClean="0">
                <a:latin typeface="Nyala" panose="02000504070300020003" pitchFamily="2" charset="0"/>
              </a:rPr>
              <a:t>የሚተጋ</a:t>
            </a:r>
            <a:endParaRPr lang="en-US" sz="2800" dirty="0" smtClean="0">
              <a:latin typeface="Nyala" panose="02000504070300020003" pitchFamily="2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772401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ምዕራፍ</a:t>
            </a:r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ሁለት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/>
            </a:r>
            <a:b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</a:b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መርሐ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ግብር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አመራር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yala" panose="02000504070300020003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839200" cy="52578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> </a:t>
            </a:r>
            <a:endParaRPr lang="en-U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en-US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ቅድመ</a:t>
            </a:r>
            <a:r>
              <a:rPr 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ዝግጅት</a:t>
            </a:r>
            <a:endParaRPr lang="en-US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yala" panose="02000504070300020003" pitchFamily="2" charset="0"/>
            </a:endParaRPr>
          </a:p>
          <a:p>
            <a:pPr algn="just">
              <a:buNone/>
            </a:pPr>
            <a:r>
              <a:rPr lang="en-US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ስለመርሃ</a:t>
            </a:r>
            <a:r>
              <a:rPr 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ግብሩ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ዝርዝር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መረዳት</a:t>
            </a:r>
            <a:endParaRPr 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yala" panose="02000504070300020003" pitchFamily="2" charset="0"/>
            </a:endParaRPr>
          </a:p>
          <a:p>
            <a:pPr lvl="0" algn="just">
              <a:buNone/>
            </a:pP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የመርሃ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ግብሩን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አላማ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ቀድሞ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ጠይቆ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ማወቅ</a:t>
            </a:r>
            <a:r>
              <a:rPr lang="en-US" sz="2400" dirty="0">
                <a:latin typeface="Nyala" panose="02000504070300020003" pitchFamily="2" charset="0"/>
              </a:rPr>
              <a:t>፡-</a:t>
            </a:r>
            <a:r>
              <a:rPr lang="en-US" sz="2400" dirty="0" err="1" smtClean="0">
                <a:latin typeface="Nyala" panose="02000504070300020003" pitchFamily="2" charset="0"/>
              </a:rPr>
              <a:t>ልዩ፤ወርሃዊ፤የሰርግ፤የክብረ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በዓል</a:t>
            </a:r>
            <a:r>
              <a:rPr lang="en-US" sz="2400" dirty="0" smtClean="0">
                <a:latin typeface="Nyala" panose="02000504070300020003" pitchFamily="2" charset="0"/>
              </a:rPr>
              <a:t>፤ </a:t>
            </a:r>
            <a:r>
              <a:rPr lang="en-US" sz="2400" dirty="0" err="1">
                <a:latin typeface="Nyala" panose="02000504070300020003" pitchFamily="2" charset="0"/>
              </a:rPr>
              <a:t>የመስቀል</a:t>
            </a:r>
            <a:r>
              <a:rPr lang="en-US" sz="2400" dirty="0">
                <a:latin typeface="Nyala" panose="02000504070300020003" pitchFamily="2" charset="0"/>
              </a:rPr>
              <a:t> ፤</a:t>
            </a:r>
            <a:r>
              <a:rPr lang="en-US" sz="2400" dirty="0" err="1">
                <a:latin typeface="Nyala" panose="02000504070300020003" pitchFamily="2" charset="0"/>
              </a:rPr>
              <a:t>የጥምቀት፤የምስረታ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በዓል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ወዘተ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መሆኑን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ለይቶ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ማወቅ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የጉባኤውን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ዓላማ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ለታዳሚው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ለማስተዋወቅ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ይረዳል</a:t>
            </a:r>
            <a:r>
              <a:rPr lang="en-US" sz="2400" dirty="0">
                <a:latin typeface="Nyala" panose="02000504070300020003" pitchFamily="2" charset="0"/>
              </a:rPr>
              <a:t>፡፡</a:t>
            </a:r>
          </a:p>
          <a:p>
            <a:pPr lvl="0" algn="just">
              <a:buNone/>
            </a:pP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በቅደም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ተከተል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መዝግቦ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መያዝ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፡-</a:t>
            </a:r>
            <a:r>
              <a:rPr lang="en-US" sz="2400" dirty="0" err="1">
                <a:latin typeface="Nyala" panose="02000504070300020003" pitchFamily="2" charset="0"/>
              </a:rPr>
              <a:t>ሰዓት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ለመቆጠብ፤በቅልጥፍና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ለመምራት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ያስችላል</a:t>
            </a:r>
            <a:r>
              <a:rPr lang="en-US" sz="2400" dirty="0">
                <a:latin typeface="Nyala" panose="02000504070300020003" pitchFamily="2" charset="0"/>
              </a:rPr>
              <a:t>፡፡</a:t>
            </a:r>
          </a:p>
          <a:p>
            <a:pPr algn="just">
              <a:buNone/>
            </a:pP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ዝርዝሩን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ሳይቀበል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ለመምራት</a:t>
            </a: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ከሞከረ</a:t>
            </a:r>
            <a:r>
              <a:rPr 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፡-</a:t>
            </a:r>
          </a:p>
          <a:p>
            <a:pPr lvl="1" algn="just">
              <a:buFont typeface="Wingdings 3" panose="05040102010807070707" pitchFamily="18" charset="2"/>
              <a:buChar char="´"/>
            </a:pPr>
            <a:r>
              <a:rPr lang="en-US" sz="2400" dirty="0" err="1" smtClean="0">
                <a:latin typeface="Nyala" panose="02000504070300020003" pitchFamily="2" charset="0"/>
              </a:rPr>
              <a:t>በእርጋታና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ማስተዋል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እንዳይመራ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ያደርገዋል</a:t>
            </a:r>
            <a:endParaRPr lang="en-US" sz="2400" dirty="0">
              <a:latin typeface="Nyala" panose="02000504070300020003" pitchFamily="2" charset="0"/>
            </a:endParaRPr>
          </a:p>
          <a:p>
            <a:pPr lvl="1" algn="just">
              <a:buFont typeface="Wingdings 3" panose="05040102010807070707" pitchFamily="18" charset="2"/>
              <a:buChar char="´"/>
            </a:pPr>
            <a:r>
              <a:rPr lang="en-US" sz="2400" dirty="0" err="1" smtClean="0">
                <a:latin typeface="Nyala" panose="02000504070300020003" pitchFamily="2" charset="0"/>
              </a:rPr>
              <a:t>ጠይቆ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ለመረዳት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ወዲያና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ወዲህ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ሲል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ሰዓት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ያባክናል</a:t>
            </a:r>
            <a:endParaRPr lang="en-US" sz="2400" dirty="0">
              <a:latin typeface="Nyala" panose="02000504070300020003" pitchFamily="2" charset="0"/>
            </a:endParaRPr>
          </a:p>
          <a:p>
            <a:pPr lvl="1" algn="just">
              <a:buFont typeface="Wingdings 3" panose="05040102010807070707" pitchFamily="18" charset="2"/>
              <a:buChar char="´"/>
            </a:pPr>
            <a:r>
              <a:rPr lang="en-US" sz="2400" dirty="0" err="1" smtClean="0">
                <a:latin typeface="Nyala" panose="02000504070300020003" pitchFamily="2" charset="0"/>
              </a:rPr>
              <a:t>ከሰዎች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ጋር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በቀላሉ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እንዳይግባባ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ያደርገዋል</a:t>
            </a:r>
            <a:endParaRPr lang="en-US" sz="2400" dirty="0">
              <a:latin typeface="Nyala" panose="02000504070300020003" pitchFamily="2" charset="0"/>
            </a:endParaRPr>
          </a:p>
          <a:p>
            <a:pPr lvl="1" algn="just">
              <a:buFont typeface="Wingdings 3" panose="05040102010807070707" pitchFamily="18" charset="2"/>
              <a:buChar char="´"/>
            </a:pPr>
            <a:r>
              <a:rPr lang="en-US" sz="2400" dirty="0" err="1" smtClean="0">
                <a:latin typeface="Nyala" panose="02000504070300020003" pitchFamily="2" charset="0"/>
              </a:rPr>
              <a:t>ሳይዘጋጅ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ለመናገር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ስለሚገደድ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የሚናገረው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ሊጠፋውና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ሊዘበራረቅበት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ይላል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/>
          <a:lstStyle/>
          <a:p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ቅድመ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ዝግጅት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876800"/>
          </a:xfrm>
        </p:spPr>
        <p:txBody>
          <a:bodyPr>
            <a:normAutofit/>
          </a:bodyPr>
          <a:lstStyle/>
          <a:p>
            <a:pPr lvl="0" algn="just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የተሰጠው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መርሃ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ግብር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ዝርዝር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የሚቀየርበት</a:t>
            </a:r>
            <a:r>
              <a:rPr lang="en-US" sz="2400" dirty="0" smtClean="0">
                <a:latin typeface="Nyala" panose="02000504070300020003" pitchFamily="2" charset="0"/>
              </a:rPr>
              <a:t>(</a:t>
            </a:r>
            <a:r>
              <a:rPr lang="en-US" sz="2400" dirty="0" err="1" smtClean="0">
                <a:latin typeface="Nyala" panose="02000504070300020003" pitchFamily="2" charset="0"/>
              </a:rPr>
              <a:t>የሚቀርበት</a:t>
            </a:r>
            <a:r>
              <a:rPr lang="en-US" sz="2400" dirty="0" smtClean="0">
                <a:latin typeface="Nyala" panose="02000504070300020003" pitchFamily="2" charset="0"/>
              </a:rPr>
              <a:t>) </a:t>
            </a:r>
            <a:r>
              <a:rPr lang="en-US" sz="2400" dirty="0" err="1" smtClean="0">
                <a:latin typeface="Nyala" panose="02000504070300020003" pitchFamily="2" charset="0"/>
              </a:rPr>
              <a:t>አጋጣሚ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ሲኖር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ከሚመለከታቸው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አካላት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ጋር</a:t>
            </a:r>
            <a:r>
              <a:rPr lang="en-US" sz="2400" dirty="0" smtClean="0">
                <a:latin typeface="Nyala" panose="02000504070300020003" pitchFamily="2" charset="0"/>
              </a:rPr>
              <a:t>  </a:t>
            </a:r>
            <a:r>
              <a:rPr lang="en-US" sz="2400" dirty="0" err="1" smtClean="0">
                <a:latin typeface="Nyala" panose="02000504070300020003" pitchFamily="2" charset="0"/>
              </a:rPr>
              <a:t>በመወያየት</a:t>
            </a:r>
            <a:r>
              <a:rPr lang="en-US" sz="2400" dirty="0" smtClean="0">
                <a:latin typeface="Nyala" panose="02000504070300020003" pitchFamily="2" charset="0"/>
              </a:rPr>
              <a:t>  </a:t>
            </a:r>
            <a:r>
              <a:rPr lang="en-US" sz="2400" dirty="0" err="1" smtClean="0">
                <a:latin typeface="Nyala" panose="02000504070300020003" pitchFamily="2" charset="0"/>
              </a:rPr>
              <a:t>ማመቻቸት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አለበት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እንጂ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ለምን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ተቀየረ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የሚል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መሆን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የለበትም</a:t>
            </a:r>
            <a:r>
              <a:rPr lang="en-US" sz="2400" dirty="0" smtClean="0">
                <a:latin typeface="Nyala" panose="02000504070300020003" pitchFamily="2" charset="0"/>
              </a:rPr>
              <a:t>፡፡</a:t>
            </a: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የመርሃ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ግብሩን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ዝርዝር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ሲቀበል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በመርሐ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ገብሩ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የሚሳተፉ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መምህራንን፤ዘማሪያንን፤ገጣሚያንን፤የገዳማትናአድባራት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አስተዳዳሪዎችን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ወዘተ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ስም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ከነመዓረጋቸው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በመያዝና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እንደአስፈላጊነቱ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ማስተዋወቅ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ይኖርበታል</a:t>
            </a:r>
            <a:r>
              <a:rPr lang="en-US" sz="2400" dirty="0" smtClean="0">
                <a:latin typeface="Nyala" panose="02000504070300020003" pitchFamily="2" charset="0"/>
              </a:rPr>
              <a:t>፡፡</a:t>
            </a: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en-US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የታዳሚዎችን</a:t>
            </a:r>
            <a:r>
              <a:rPr 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ሁኔታ</a:t>
            </a:r>
            <a:r>
              <a:rPr 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መረዳት</a:t>
            </a:r>
            <a:r>
              <a:rPr lang="en-US" sz="2400" dirty="0" smtClean="0">
                <a:latin typeface="Nyala" panose="02000504070300020003" pitchFamily="2" charset="0"/>
              </a:rPr>
              <a:t>፡-</a:t>
            </a:r>
            <a:r>
              <a:rPr lang="en-US" sz="2400" dirty="0" err="1" smtClean="0">
                <a:latin typeface="Nyala" panose="02000504070300020003" pitchFamily="2" charset="0"/>
              </a:rPr>
              <a:t>ጉባኤው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የህፃናት፤ሰንበት</a:t>
            </a:r>
            <a:r>
              <a:rPr lang="en-US" sz="2400" dirty="0" smtClean="0">
                <a:latin typeface="Nyala" panose="02000504070300020003" pitchFamily="2" charset="0"/>
              </a:rPr>
              <a:t> ት/</a:t>
            </a:r>
            <a:r>
              <a:rPr lang="en-US" sz="2400" dirty="0" err="1" smtClean="0">
                <a:latin typeface="Nyala" panose="02000504070300020003" pitchFamily="2" charset="0"/>
              </a:rPr>
              <a:t>ቤት፤ስብከተወንጌል፤የሰርግ፤ወርሃዊ፤እለታዊ፤ወዘተ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መሆኑን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መረዳት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የታዳሚውን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የመንፈሳዊ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ህይወት</a:t>
            </a:r>
            <a:r>
              <a:rPr lang="en-US" sz="2400" dirty="0" smtClean="0">
                <a:latin typeface="Nyala" panose="02000504070300020003" pitchFamily="2" charset="0"/>
              </a:rPr>
              <a:t>  </a:t>
            </a:r>
            <a:r>
              <a:rPr lang="en-US" sz="2400" dirty="0" err="1" smtClean="0">
                <a:latin typeface="Nyala" panose="02000504070300020003" pitchFamily="2" charset="0"/>
              </a:rPr>
              <a:t>እውቀትና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የብስለት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ደረጃ</a:t>
            </a:r>
            <a:r>
              <a:rPr lang="en-US" sz="2400" dirty="0" smtClean="0">
                <a:latin typeface="Nyala" panose="02000504070300020003" pitchFamily="2" charset="0"/>
              </a:rPr>
              <a:t>  </a:t>
            </a:r>
            <a:r>
              <a:rPr lang="en-US" sz="2400" dirty="0" err="1" smtClean="0">
                <a:latin typeface="Nyala" panose="02000504070300020003" pitchFamily="2" charset="0"/>
              </a:rPr>
              <a:t>መለየት</a:t>
            </a:r>
            <a:r>
              <a:rPr lang="en-US" sz="2400" dirty="0" smtClean="0">
                <a:latin typeface="Nyala" panose="02000504070300020003" pitchFamily="2" charset="0"/>
              </a:rPr>
              <a:t> ፤</a:t>
            </a:r>
            <a:r>
              <a:rPr lang="en-US" sz="2400" dirty="0" err="1" smtClean="0">
                <a:latin typeface="Nyala" panose="02000504070300020003" pitchFamily="2" charset="0"/>
              </a:rPr>
              <a:t>የአካባቢውን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ወግና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ባህል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መረዳትና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ማክበር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 smtClean="0">
                <a:latin typeface="Nyala" panose="02000504070300020003" pitchFamily="2" charset="0"/>
              </a:rPr>
              <a:t>ያስፈልጋል</a:t>
            </a:r>
            <a:r>
              <a:rPr lang="en-US" sz="2400" dirty="0" smtClean="0">
                <a:latin typeface="Nyala" panose="02000504070300020003" pitchFamily="2" charset="0"/>
              </a:rPr>
              <a:t>፡፡</a:t>
            </a:r>
            <a:endParaRPr lang="en-US" sz="2400" dirty="0" smtClean="0">
              <a:latin typeface="Nyala" panose="02000504070300020003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08375"/>
            <a:ext cx="8534400" cy="5673425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8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ቀኑን፤ሰዓቱንና</a:t>
            </a:r>
            <a:r>
              <a:rPr lang="en-US" sz="3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38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ቦታውን</a:t>
            </a:r>
            <a:r>
              <a:rPr lang="en-US" sz="3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3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ማወቅ</a:t>
            </a:r>
            <a:r>
              <a:rPr lang="en-US" sz="3600" dirty="0" smtClean="0">
                <a:latin typeface="Nyala" panose="02000504070300020003" pitchFamily="2" charset="0"/>
              </a:rPr>
              <a:t>፡-</a:t>
            </a:r>
            <a:r>
              <a:rPr lang="en-US" sz="3600" dirty="0" err="1" smtClean="0">
                <a:latin typeface="Nyala" panose="02000504070300020003" pitchFamily="2" charset="0"/>
              </a:rPr>
              <a:t>ቅዳሜ</a:t>
            </a:r>
            <a:r>
              <a:rPr lang="en-US" sz="3600" dirty="0" smtClean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ተብሎ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እሁድ</a:t>
            </a:r>
            <a:r>
              <a:rPr lang="en-US" sz="3600" dirty="0">
                <a:latin typeface="Nyala" panose="02000504070300020003" pitchFamily="2" charset="0"/>
              </a:rPr>
              <a:t> ቢሔድ፤8 </a:t>
            </a:r>
            <a:r>
              <a:rPr lang="en-US" sz="3600" dirty="0" err="1">
                <a:latin typeface="Nyala" panose="02000504070300020003" pitchFamily="2" charset="0"/>
              </a:rPr>
              <a:t>ሰዓት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ተብሎ</a:t>
            </a:r>
            <a:r>
              <a:rPr lang="en-US" sz="3600" dirty="0">
                <a:latin typeface="Nyala" panose="02000504070300020003" pitchFamily="2" charset="0"/>
              </a:rPr>
              <a:t> 11ሰዓት </a:t>
            </a:r>
            <a:r>
              <a:rPr lang="en-US" sz="3600" dirty="0" err="1">
                <a:latin typeface="Nyala" panose="02000504070300020003" pitchFamily="2" charset="0"/>
              </a:rPr>
              <a:t>ቢሄድ፤ቅዱስ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ገብርኤል</a:t>
            </a:r>
            <a:r>
              <a:rPr lang="en-US" sz="3600" dirty="0">
                <a:latin typeface="Nyala" panose="02000504070300020003" pitchFamily="2" charset="0"/>
              </a:rPr>
              <a:t> ቤ/ን </a:t>
            </a:r>
            <a:r>
              <a:rPr lang="en-US" sz="3600" dirty="0" err="1">
                <a:latin typeface="Nyala" panose="02000504070300020003" pitchFamily="2" charset="0"/>
              </a:rPr>
              <a:t>ተብሎ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ቅዱስ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ሚካኤል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ቢሄድ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በእርሱ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 smtClean="0">
                <a:latin typeface="Nyala" panose="02000504070300020003" pitchFamily="2" charset="0"/>
              </a:rPr>
              <a:t>ምክንያት</a:t>
            </a:r>
            <a:r>
              <a:rPr lang="en-US" sz="3600" dirty="0" smtClean="0">
                <a:latin typeface="Nyala" panose="02000504070300020003" pitchFamily="2" charset="0"/>
              </a:rPr>
              <a:t> </a:t>
            </a:r>
            <a:r>
              <a:rPr lang="en-US" sz="3600" dirty="0" err="1" smtClean="0">
                <a:latin typeface="Nyala" panose="02000504070300020003" pitchFamily="2" charset="0"/>
              </a:rPr>
              <a:t>ጉባኤው</a:t>
            </a:r>
            <a:r>
              <a:rPr lang="en-US" sz="3600" dirty="0" smtClean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ይስተጓጎላል</a:t>
            </a:r>
            <a:r>
              <a:rPr lang="en-US" sz="3600" dirty="0" smtClean="0">
                <a:latin typeface="Nyala" panose="02000504070300020003" pitchFamily="2" charset="0"/>
              </a:rPr>
              <a:t>፡፡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ከመጀመሩ</a:t>
            </a:r>
            <a:r>
              <a:rPr lang="en-US" sz="3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38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በፊት</a:t>
            </a:r>
            <a:r>
              <a:rPr lang="en-US" sz="3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38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ቀድሞ</a:t>
            </a:r>
            <a:r>
              <a:rPr lang="en-US" sz="3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3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መገኘት</a:t>
            </a:r>
            <a:r>
              <a:rPr lang="en-US" sz="3800" dirty="0" smtClean="0">
                <a:latin typeface="Nyala" panose="02000504070300020003" pitchFamily="2" charset="0"/>
              </a:rPr>
              <a:t>፡-</a:t>
            </a:r>
            <a:r>
              <a:rPr lang="en-US" sz="3600" dirty="0" err="1" smtClean="0">
                <a:latin typeface="Nyala" panose="02000504070300020003" pitchFamily="2" charset="0"/>
              </a:rPr>
              <a:t>ቀድሞ</a:t>
            </a:r>
            <a:r>
              <a:rPr lang="en-US" sz="3600" dirty="0" smtClean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በመገኘት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የግል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ፀሎት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አድርሶ</a:t>
            </a:r>
            <a:r>
              <a:rPr lang="en-US" sz="3600" dirty="0">
                <a:latin typeface="Nyala" panose="02000504070300020003" pitchFamily="2" charset="0"/>
              </a:rPr>
              <a:t> ፤</a:t>
            </a:r>
            <a:r>
              <a:rPr lang="en-US" sz="3600" dirty="0" err="1">
                <a:latin typeface="Nyala" panose="02000504070300020003" pitchFamily="2" charset="0"/>
              </a:rPr>
              <a:t>በተረጋጋ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መንፈስ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ለማስጀመር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ይመቸው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ዘንድ</a:t>
            </a:r>
            <a:r>
              <a:rPr lang="en-US" sz="3600" dirty="0">
                <a:latin typeface="Nyala" panose="02000504070300020003" pitchFamily="2" charset="0"/>
              </a:rPr>
              <a:t>  </a:t>
            </a:r>
            <a:r>
              <a:rPr lang="en-US" sz="3600" dirty="0" err="1">
                <a:latin typeface="Nyala" panose="02000504070300020003" pitchFamily="2" charset="0"/>
              </a:rPr>
              <a:t>ቀድሞ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መገኘት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አለበት</a:t>
            </a:r>
            <a:r>
              <a:rPr lang="en-US" sz="3600" dirty="0" smtClean="0">
                <a:latin typeface="Nyala" panose="02000504070300020003" pitchFamily="2" charset="0"/>
              </a:rPr>
              <a:t>፡፡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የሚያስፈልጉ</a:t>
            </a:r>
            <a:r>
              <a:rPr lang="en-US" sz="3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3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ቁሳቁሶችን</a:t>
            </a:r>
            <a:r>
              <a:rPr lang="en-US" sz="3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3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ቀድሞ</a:t>
            </a:r>
            <a:r>
              <a:rPr lang="en-US" sz="3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3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ማሟላት</a:t>
            </a:r>
            <a:endParaRPr lang="en-US" sz="3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yala" panose="02000504070300020003" pitchFamily="2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300" dirty="0" err="1" smtClean="0">
                <a:latin typeface="Nyala" panose="02000504070300020003" pitchFamily="2" charset="0"/>
              </a:rPr>
              <a:t>መጽሐፍ</a:t>
            </a:r>
            <a:r>
              <a:rPr lang="en-US" sz="3300" dirty="0" smtClean="0">
                <a:latin typeface="Nyala" panose="02000504070300020003" pitchFamily="2" charset="0"/>
              </a:rPr>
              <a:t> </a:t>
            </a:r>
            <a:r>
              <a:rPr lang="en-US" sz="3300" dirty="0" err="1" smtClean="0">
                <a:latin typeface="Nyala" panose="02000504070300020003" pitchFamily="2" charset="0"/>
              </a:rPr>
              <a:t>ቅዱስ</a:t>
            </a:r>
            <a:endParaRPr lang="en-US" sz="3300" dirty="0">
              <a:latin typeface="Nyala" panose="02000504070300020003" pitchFamily="2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err="1" smtClean="0">
                <a:latin typeface="Nyala" panose="02000504070300020003" pitchFamily="2" charset="0"/>
              </a:rPr>
              <a:t>ድንኳን</a:t>
            </a:r>
            <a:endParaRPr lang="en-US" sz="3600" dirty="0">
              <a:latin typeface="Nyala" panose="02000504070300020003" pitchFamily="2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err="1" smtClean="0">
                <a:latin typeface="Nyala" panose="02000504070300020003" pitchFamily="2" charset="0"/>
              </a:rPr>
              <a:t>አትሮንስ</a:t>
            </a:r>
            <a:endParaRPr lang="en-US" sz="3600" dirty="0">
              <a:latin typeface="Nyala" panose="02000504070300020003" pitchFamily="2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err="1" smtClean="0">
                <a:latin typeface="Nyala" panose="02000504070300020003" pitchFamily="2" charset="0"/>
              </a:rPr>
              <a:t>ማስታዎሻ</a:t>
            </a:r>
            <a:r>
              <a:rPr lang="en-US" sz="3600" dirty="0" smtClean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ደብተርና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 smtClean="0">
                <a:latin typeface="Nyala" panose="02000504070300020003" pitchFamily="2" charset="0"/>
              </a:rPr>
              <a:t>ብዕር</a:t>
            </a:r>
            <a:endParaRPr lang="en-US" sz="3600" dirty="0">
              <a:latin typeface="Nyala" panose="02000504070300020003" pitchFamily="2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err="1" smtClean="0">
                <a:latin typeface="Nyala" panose="02000504070300020003" pitchFamily="2" charset="0"/>
              </a:rPr>
              <a:t>ማይክ</a:t>
            </a:r>
            <a:endParaRPr lang="en-US" sz="3600" dirty="0">
              <a:latin typeface="Nyala" panose="02000504070300020003" pitchFamily="2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err="1" smtClean="0">
                <a:latin typeface="Nyala" panose="02000504070300020003" pitchFamily="2" charset="0"/>
              </a:rPr>
              <a:t>ጧፍ</a:t>
            </a:r>
            <a:endParaRPr lang="en-US" sz="3600" dirty="0">
              <a:latin typeface="Nyala" panose="02000504070300020003" pitchFamily="2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err="1" smtClean="0">
                <a:latin typeface="Nyala" panose="02000504070300020003" pitchFamily="2" charset="0"/>
              </a:rPr>
              <a:t>ወንበር</a:t>
            </a:r>
            <a:endParaRPr lang="en-US" sz="3600" dirty="0">
              <a:latin typeface="Nyala" panose="02000504070300020003" pitchFamily="2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err="1" smtClean="0">
                <a:latin typeface="Nyala" panose="02000504070300020003" pitchFamily="2" charset="0"/>
              </a:rPr>
              <a:t>የሚሸጡ</a:t>
            </a:r>
            <a:r>
              <a:rPr lang="en-US" sz="3600" dirty="0" smtClean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መጽሐፍና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 smtClean="0">
                <a:latin typeface="Nyala" panose="02000504070300020003" pitchFamily="2" charset="0"/>
              </a:rPr>
              <a:t>ካሴቶች</a:t>
            </a:r>
            <a:endParaRPr lang="en-US" sz="3600" dirty="0">
              <a:latin typeface="Nyala" panose="02000504070300020003" pitchFamily="2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err="1" smtClean="0">
                <a:latin typeface="Nyala" panose="02000504070300020003" pitchFamily="2" charset="0"/>
              </a:rPr>
              <a:t>የፀሎት</a:t>
            </a:r>
            <a:r>
              <a:rPr lang="en-US" sz="3600" dirty="0" smtClean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መጽሐፍ</a:t>
            </a:r>
            <a:r>
              <a:rPr lang="en-US" sz="3600" dirty="0">
                <a:latin typeface="Nyala" panose="02000504070300020003" pitchFamily="2" charset="0"/>
              </a:rPr>
              <a:t>(</a:t>
            </a:r>
            <a:r>
              <a:rPr lang="en-US" sz="3600" dirty="0" err="1">
                <a:latin typeface="Nyala" panose="02000504070300020003" pitchFamily="2" charset="0"/>
              </a:rPr>
              <a:t>ጉባኤውበውዳሴ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ማርያም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ሊጀመር</a:t>
            </a:r>
            <a:r>
              <a:rPr lang="en-US" sz="3600" dirty="0">
                <a:latin typeface="Nyala" panose="02000504070300020003" pitchFamily="2" charset="0"/>
              </a:rPr>
              <a:t> </a:t>
            </a:r>
            <a:r>
              <a:rPr lang="en-US" sz="3600" dirty="0" err="1">
                <a:latin typeface="Nyala" panose="02000504070300020003" pitchFamily="2" charset="0"/>
              </a:rPr>
              <a:t>ይችላል</a:t>
            </a:r>
            <a:r>
              <a:rPr lang="en-US" sz="3600" dirty="0">
                <a:latin typeface="Nyala" panose="02000504070300020003" pitchFamily="2" charset="0"/>
              </a:rPr>
              <a:t>)</a:t>
            </a:r>
          </a:p>
          <a:p>
            <a:endParaRPr lang="en-US" dirty="0">
              <a:latin typeface="Nyala" panose="02000504070300020003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200" y="462044"/>
            <a:ext cx="388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ቅድመ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ዝግጅት</a:t>
            </a:r>
            <a:r>
              <a:rPr lang="en-US" sz="3600" dirty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823690"/>
          </a:xfrm>
        </p:spPr>
        <p:txBody>
          <a:bodyPr/>
          <a:lstStyle/>
          <a:p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ቅድመ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ዝግጅት</a:t>
            </a:r>
            <a:r>
              <a:rPr lang="en-US" sz="3200" dirty="0"/>
              <a:t>…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599" cy="423482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err="1">
                <a:solidFill>
                  <a:srgbClr val="00B0F0"/>
                </a:solidFill>
              </a:rPr>
              <a:t>የስነልቦና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ዝግጅት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</a:rPr>
              <a:t>ማድረግ</a:t>
            </a:r>
            <a:r>
              <a:rPr lang="en-US" sz="2800" dirty="0" smtClean="0">
                <a:solidFill>
                  <a:srgbClr val="00B0F0"/>
                </a:solidFill>
              </a:rPr>
              <a:t>:-</a:t>
            </a:r>
            <a:r>
              <a:rPr lang="en-US" sz="2800" dirty="0" err="1" smtClean="0"/>
              <a:t>ከእኔ</a:t>
            </a:r>
            <a:r>
              <a:rPr lang="en-US" sz="2800" dirty="0" smtClean="0"/>
              <a:t> </a:t>
            </a:r>
            <a:r>
              <a:rPr lang="en-US" sz="2800" dirty="0" err="1"/>
              <a:t>አውቀት</a:t>
            </a:r>
            <a:r>
              <a:rPr lang="en-US" sz="2800" dirty="0"/>
              <a:t> </a:t>
            </a:r>
            <a:r>
              <a:rPr lang="en-US" sz="2800" dirty="0" err="1"/>
              <a:t>በላይ</a:t>
            </a:r>
            <a:r>
              <a:rPr lang="en-US" sz="2800" dirty="0"/>
              <a:t> </a:t>
            </a:r>
            <a:r>
              <a:rPr lang="en-US" sz="2800" dirty="0" err="1"/>
              <a:t>የሆኑ</a:t>
            </a:r>
            <a:r>
              <a:rPr lang="en-US" sz="2800" dirty="0"/>
              <a:t> </a:t>
            </a:r>
            <a:r>
              <a:rPr lang="en-US" sz="2800" dirty="0" err="1"/>
              <a:t>ሰዎች</a:t>
            </a:r>
            <a:r>
              <a:rPr lang="en-US" sz="2800" dirty="0"/>
              <a:t> </a:t>
            </a:r>
            <a:r>
              <a:rPr lang="en-US" sz="2800" dirty="0" err="1"/>
              <a:t>እኮ</a:t>
            </a:r>
            <a:r>
              <a:rPr lang="en-US" sz="2800" dirty="0"/>
              <a:t> </a:t>
            </a:r>
            <a:r>
              <a:rPr lang="en-US" sz="2800" dirty="0" err="1"/>
              <a:t>አሉ</a:t>
            </a:r>
            <a:r>
              <a:rPr lang="en-US" sz="2800" dirty="0"/>
              <a:t> </a:t>
            </a:r>
            <a:r>
              <a:rPr lang="en-US" sz="2800" dirty="0" err="1"/>
              <a:t>እያልህ</a:t>
            </a:r>
            <a:r>
              <a:rPr lang="en-US" sz="2800" dirty="0"/>
              <a:t> </a:t>
            </a:r>
            <a:r>
              <a:rPr lang="en-US" sz="2800" dirty="0" err="1"/>
              <a:t>ሳትጨነቅ</a:t>
            </a:r>
            <a:r>
              <a:rPr lang="en-US" sz="2800" dirty="0"/>
              <a:t> ፤</a:t>
            </a:r>
            <a:r>
              <a:rPr lang="en-US" sz="2800" dirty="0" err="1"/>
              <a:t>ሳትረበሽ፤ሳትፈራ</a:t>
            </a:r>
            <a:r>
              <a:rPr lang="en-US" sz="2800" dirty="0"/>
              <a:t> </a:t>
            </a:r>
            <a:r>
              <a:rPr lang="en-US" sz="2800" dirty="0" err="1"/>
              <a:t>የእግዚአብሔርን</a:t>
            </a:r>
            <a:r>
              <a:rPr lang="en-US" sz="2800" dirty="0"/>
              <a:t> </a:t>
            </a:r>
            <a:r>
              <a:rPr lang="en-US" sz="2800" dirty="0" err="1"/>
              <a:t>እርዳታ</a:t>
            </a:r>
            <a:r>
              <a:rPr lang="en-US" sz="2800" dirty="0"/>
              <a:t> </a:t>
            </a:r>
            <a:r>
              <a:rPr lang="en-US" sz="2800" dirty="0" err="1"/>
              <a:t>በጸሎት</a:t>
            </a:r>
            <a:r>
              <a:rPr lang="en-US" sz="2800" dirty="0"/>
              <a:t> </a:t>
            </a:r>
            <a:r>
              <a:rPr lang="en-US" sz="2800" dirty="0" err="1"/>
              <a:t>በመጠየቅ</a:t>
            </a:r>
            <a:r>
              <a:rPr lang="en-US" sz="2800" dirty="0"/>
              <a:t> </a:t>
            </a:r>
            <a:r>
              <a:rPr lang="en-US" sz="2800" dirty="0" err="1"/>
              <a:t>በሙሉ</a:t>
            </a:r>
            <a:r>
              <a:rPr lang="en-US" sz="2800" dirty="0"/>
              <a:t> </a:t>
            </a:r>
            <a:r>
              <a:rPr lang="en-US" sz="2800" dirty="0" err="1"/>
              <a:t>እምነት</a:t>
            </a:r>
            <a:r>
              <a:rPr lang="en-US" sz="2800" dirty="0"/>
              <a:t>  </a:t>
            </a:r>
            <a:r>
              <a:rPr lang="en-US" sz="2800" dirty="0" err="1"/>
              <a:t>በመሆን</a:t>
            </a:r>
            <a:r>
              <a:rPr lang="en-US" sz="2800" dirty="0"/>
              <a:t> </a:t>
            </a:r>
            <a:r>
              <a:rPr lang="en-US" sz="2800" dirty="0" err="1"/>
              <a:t>ለመምራት</a:t>
            </a:r>
            <a:r>
              <a:rPr lang="en-US" sz="2800" dirty="0"/>
              <a:t> </a:t>
            </a:r>
            <a:r>
              <a:rPr lang="en-US" sz="2800" dirty="0" err="1"/>
              <a:t>መዘጋጀት</a:t>
            </a:r>
            <a:r>
              <a:rPr lang="en-US" sz="2800" dirty="0" smtClean="0"/>
              <a:t>፡፡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err="1" smtClean="0"/>
              <a:t>አንዳንድ</a:t>
            </a:r>
            <a:r>
              <a:rPr lang="en-US" sz="2800" dirty="0" smtClean="0"/>
              <a:t> </a:t>
            </a:r>
            <a:r>
              <a:rPr lang="en-US" sz="2800" dirty="0" err="1"/>
              <a:t>ጊዜ</a:t>
            </a:r>
            <a:r>
              <a:rPr lang="en-US" sz="2800" dirty="0"/>
              <a:t> </a:t>
            </a:r>
            <a:r>
              <a:rPr lang="en-US" sz="2800" dirty="0" err="1"/>
              <a:t>መርሃ</a:t>
            </a:r>
            <a:r>
              <a:rPr lang="en-US" sz="2800" dirty="0"/>
              <a:t> </a:t>
            </a:r>
            <a:r>
              <a:rPr lang="en-US" sz="2800" dirty="0" err="1"/>
              <a:t>ግብሩን</a:t>
            </a:r>
            <a:r>
              <a:rPr lang="en-US" sz="2800" dirty="0"/>
              <a:t> </a:t>
            </a:r>
            <a:r>
              <a:rPr lang="en-US" sz="2800" dirty="0" err="1"/>
              <a:t>እየመራህ</a:t>
            </a:r>
            <a:r>
              <a:rPr lang="en-US" sz="2800" dirty="0"/>
              <a:t> </a:t>
            </a:r>
            <a:r>
              <a:rPr lang="en-US" sz="2800" dirty="0" err="1"/>
              <a:t>እያለ</a:t>
            </a:r>
            <a:r>
              <a:rPr lang="en-US" sz="2800" dirty="0"/>
              <a:t> </a:t>
            </a:r>
            <a:r>
              <a:rPr lang="en-US" sz="2800" dirty="0" err="1"/>
              <a:t>ድንገታዊ</a:t>
            </a:r>
            <a:r>
              <a:rPr lang="en-US" sz="2800" dirty="0"/>
              <a:t> </a:t>
            </a:r>
            <a:r>
              <a:rPr lang="en-US" sz="2800" dirty="0" err="1"/>
              <a:t>ነገሮች</a:t>
            </a:r>
            <a:r>
              <a:rPr lang="en-US" sz="2800" dirty="0"/>
              <a:t> </a:t>
            </a:r>
            <a:r>
              <a:rPr lang="en-US" sz="2800" dirty="0" err="1"/>
              <a:t>እንደ</a:t>
            </a:r>
            <a:r>
              <a:rPr lang="en-US" sz="2800" dirty="0"/>
              <a:t> </a:t>
            </a:r>
            <a:r>
              <a:rPr lang="en-US" sz="2800" dirty="0" err="1"/>
              <a:t>ፍንዳታ፤የታመመ</a:t>
            </a:r>
            <a:r>
              <a:rPr lang="en-US" sz="2800" dirty="0"/>
              <a:t> </a:t>
            </a:r>
            <a:r>
              <a:rPr lang="en-US" sz="2800" dirty="0" err="1"/>
              <a:t>ሰው</a:t>
            </a:r>
            <a:r>
              <a:rPr lang="en-US" sz="2800" dirty="0"/>
              <a:t> </a:t>
            </a:r>
            <a:r>
              <a:rPr lang="en-US" sz="2800" dirty="0" err="1"/>
              <a:t>ጩኸት</a:t>
            </a:r>
            <a:r>
              <a:rPr lang="en-US" sz="2800" dirty="0"/>
              <a:t> </a:t>
            </a:r>
            <a:r>
              <a:rPr lang="en-US" sz="2800" dirty="0" err="1"/>
              <a:t>ወይም</a:t>
            </a:r>
            <a:r>
              <a:rPr lang="en-US" sz="2800" dirty="0"/>
              <a:t> </a:t>
            </a:r>
            <a:r>
              <a:rPr lang="en-US" sz="2800" dirty="0" err="1"/>
              <a:t>ከታዳሚዎች</a:t>
            </a:r>
            <a:r>
              <a:rPr lang="en-US" sz="2800" dirty="0"/>
              <a:t> </a:t>
            </a:r>
            <a:r>
              <a:rPr lang="en-US" sz="2800" dirty="0" err="1"/>
              <a:t>መካከል</a:t>
            </a:r>
            <a:r>
              <a:rPr lang="en-US" sz="2800" dirty="0"/>
              <a:t> </a:t>
            </a:r>
            <a:r>
              <a:rPr lang="en-US" sz="2800" dirty="0" err="1"/>
              <a:t>ህሊናን</a:t>
            </a:r>
            <a:r>
              <a:rPr lang="en-US" sz="2800" dirty="0"/>
              <a:t> </a:t>
            </a:r>
            <a:r>
              <a:rPr lang="en-US" sz="2800" dirty="0" err="1"/>
              <a:t>የሚነካ</a:t>
            </a:r>
            <a:r>
              <a:rPr lang="en-US" sz="2800" dirty="0"/>
              <a:t> </a:t>
            </a:r>
            <a:r>
              <a:rPr lang="en-US" sz="2800" dirty="0" err="1"/>
              <a:t>ጽሁፍ</a:t>
            </a:r>
            <a:r>
              <a:rPr lang="en-US" sz="2800" dirty="0"/>
              <a:t> </a:t>
            </a:r>
            <a:r>
              <a:rPr lang="en-US" sz="2800" dirty="0" err="1"/>
              <a:t>ጽፈው</a:t>
            </a:r>
            <a:r>
              <a:rPr lang="en-US" sz="2800" dirty="0"/>
              <a:t>  </a:t>
            </a:r>
            <a:r>
              <a:rPr lang="en-US" sz="2800" dirty="0" err="1"/>
              <a:t>ሊሰጡህ</a:t>
            </a:r>
            <a:r>
              <a:rPr lang="en-US" sz="2800" dirty="0"/>
              <a:t> </a:t>
            </a:r>
            <a:r>
              <a:rPr lang="en-US" sz="2800" dirty="0" err="1"/>
              <a:t>ስለሚችሉ</a:t>
            </a:r>
            <a:r>
              <a:rPr lang="en-US" sz="2800" dirty="0"/>
              <a:t> </a:t>
            </a:r>
            <a:r>
              <a:rPr lang="en-US" sz="2800" dirty="0" err="1"/>
              <a:t>ለእንደዚህ</a:t>
            </a:r>
            <a:r>
              <a:rPr lang="en-US" sz="2800" dirty="0"/>
              <a:t> </a:t>
            </a:r>
            <a:r>
              <a:rPr lang="en-US" sz="2800" dirty="0" err="1"/>
              <a:t>አይነት</a:t>
            </a:r>
            <a:r>
              <a:rPr lang="en-US" sz="2800" dirty="0"/>
              <a:t> </a:t>
            </a:r>
            <a:r>
              <a:rPr lang="en-US" sz="2800" dirty="0" err="1"/>
              <a:t>ነገሮች</a:t>
            </a:r>
            <a:r>
              <a:rPr lang="en-US" sz="2800" dirty="0"/>
              <a:t>  </a:t>
            </a:r>
            <a:r>
              <a:rPr lang="en-US" sz="2800" dirty="0" err="1"/>
              <a:t>ቀድመህ</a:t>
            </a:r>
            <a:r>
              <a:rPr lang="en-US" sz="2800" dirty="0"/>
              <a:t> </a:t>
            </a:r>
            <a:r>
              <a:rPr lang="en-US" sz="2800" dirty="0" err="1"/>
              <a:t>የህሊና</a:t>
            </a:r>
            <a:r>
              <a:rPr lang="en-US" sz="2800" dirty="0"/>
              <a:t> </a:t>
            </a:r>
            <a:r>
              <a:rPr lang="en-US" sz="2800" dirty="0" err="1"/>
              <a:t>ዝግጅት</a:t>
            </a:r>
            <a:r>
              <a:rPr lang="en-US" sz="2800" dirty="0"/>
              <a:t> </a:t>
            </a:r>
            <a:r>
              <a:rPr lang="en-US" sz="2800" dirty="0" err="1"/>
              <a:t>ማድረግ</a:t>
            </a:r>
            <a:r>
              <a:rPr lang="en-US" sz="2800" dirty="0"/>
              <a:t> </a:t>
            </a:r>
            <a:r>
              <a:rPr lang="en-US" sz="2800" dirty="0" err="1"/>
              <a:t>ያስፈልጋል</a:t>
            </a:r>
            <a:r>
              <a:rPr lang="en-US" sz="2800" dirty="0"/>
              <a:t>፡፡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490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>
                <a:solidFill>
                  <a:srgbClr val="00B0F0"/>
                </a:solidFill>
              </a:rPr>
              <a:t>መድረክ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>
                <a:solidFill>
                  <a:srgbClr val="00B0F0"/>
                </a:solidFill>
              </a:rPr>
              <a:t>ላይ</a:t>
            </a:r>
            <a:r>
              <a:rPr lang="en-US" sz="3200" dirty="0">
                <a:solidFill>
                  <a:srgbClr val="00B0F0"/>
                </a:solidFill>
              </a:rPr>
              <a:t>፡-</a:t>
            </a:r>
            <a:r>
              <a:rPr lang="en-US" sz="3200" dirty="0">
                <a:solidFill>
                  <a:srgbClr val="92D050"/>
                </a:solidFill>
              </a:rPr>
              <a:t>  </a:t>
            </a:r>
          </a:p>
          <a:p>
            <a:pPr lvl="0"/>
            <a:r>
              <a:rPr lang="en-US" sz="2800" dirty="0" err="1"/>
              <a:t>ስርዓተ</a:t>
            </a:r>
            <a:r>
              <a:rPr lang="en-US" sz="2800" dirty="0"/>
              <a:t> </a:t>
            </a:r>
            <a:r>
              <a:rPr lang="en-US" sz="2800" dirty="0" err="1"/>
              <a:t>ቤተክርስቲያንን፤ክርስቲያናዊ</a:t>
            </a:r>
            <a:r>
              <a:rPr lang="en-US" sz="2800" dirty="0"/>
              <a:t> </a:t>
            </a:r>
            <a:r>
              <a:rPr lang="en-US" sz="2800" dirty="0" err="1"/>
              <a:t>ትውፊትን</a:t>
            </a:r>
            <a:r>
              <a:rPr lang="en-US" sz="2800" dirty="0"/>
              <a:t> </a:t>
            </a:r>
            <a:r>
              <a:rPr lang="en-US" sz="2800" dirty="0" err="1"/>
              <a:t>በጠበቀ</a:t>
            </a:r>
            <a:r>
              <a:rPr lang="en-US" sz="2800" dirty="0"/>
              <a:t> </a:t>
            </a:r>
            <a:r>
              <a:rPr lang="en-US" sz="2800" dirty="0" err="1"/>
              <a:t>መልኩ</a:t>
            </a:r>
            <a:r>
              <a:rPr lang="en-US" sz="2800" dirty="0"/>
              <a:t> </a:t>
            </a:r>
            <a:r>
              <a:rPr lang="en-US" sz="2800" dirty="0" err="1"/>
              <a:t>እንደመዓረግ</a:t>
            </a:r>
            <a:r>
              <a:rPr lang="en-US" sz="2800" dirty="0"/>
              <a:t> </a:t>
            </a:r>
            <a:r>
              <a:rPr lang="en-US" sz="2800" dirty="0" err="1"/>
              <a:t>ለብሶ</a:t>
            </a:r>
            <a:r>
              <a:rPr lang="en-US" sz="2800" dirty="0"/>
              <a:t> </a:t>
            </a:r>
            <a:r>
              <a:rPr lang="en-US" sz="2800" dirty="0" err="1"/>
              <a:t>መውጣት</a:t>
            </a:r>
            <a:r>
              <a:rPr lang="en-US" sz="2800" dirty="0"/>
              <a:t>፤</a:t>
            </a:r>
          </a:p>
          <a:p>
            <a:pPr lvl="0"/>
            <a:r>
              <a:rPr lang="en-US" sz="2800" dirty="0" err="1"/>
              <a:t>አለባበሱ</a:t>
            </a:r>
            <a:r>
              <a:rPr lang="en-US" sz="2800" dirty="0"/>
              <a:t> </a:t>
            </a:r>
            <a:r>
              <a:rPr lang="en-US" sz="2800" dirty="0" err="1"/>
              <a:t>ያልተዝረከረከ፤ልብሱ</a:t>
            </a:r>
            <a:r>
              <a:rPr lang="en-US" sz="2800" dirty="0"/>
              <a:t> </a:t>
            </a:r>
            <a:r>
              <a:rPr lang="en-US" sz="2800" dirty="0" err="1"/>
              <a:t>ያልቆሸሸ፤ያልተቀደደ</a:t>
            </a:r>
            <a:r>
              <a:rPr lang="en-US" sz="2800" dirty="0"/>
              <a:t> </a:t>
            </a:r>
            <a:r>
              <a:rPr lang="en-US" sz="2800" dirty="0" err="1"/>
              <a:t>ያልተጨማደደ</a:t>
            </a:r>
            <a:r>
              <a:rPr lang="en-US" sz="2800" dirty="0"/>
              <a:t> </a:t>
            </a:r>
            <a:r>
              <a:rPr lang="en-US" sz="2800" dirty="0" err="1"/>
              <a:t>ይሁን</a:t>
            </a:r>
            <a:r>
              <a:rPr lang="en-US" sz="2800" dirty="0"/>
              <a:t>፡፡</a:t>
            </a:r>
            <a:r>
              <a:rPr lang="en-US" sz="2800" dirty="0" err="1"/>
              <a:t>ይህን</a:t>
            </a:r>
            <a:r>
              <a:rPr lang="en-US" sz="2800" dirty="0"/>
              <a:t> </a:t>
            </a:r>
            <a:r>
              <a:rPr lang="en-US" sz="2800" dirty="0" err="1"/>
              <a:t>ዝርክርክነቱን</a:t>
            </a:r>
            <a:r>
              <a:rPr lang="en-US" sz="2800" dirty="0"/>
              <a:t> </a:t>
            </a:r>
            <a:r>
              <a:rPr lang="en-US" sz="2800" dirty="0" err="1"/>
              <a:t>እያዩ</a:t>
            </a:r>
            <a:r>
              <a:rPr lang="en-US" sz="2800" dirty="0"/>
              <a:t> </a:t>
            </a:r>
            <a:r>
              <a:rPr lang="en-US" sz="2800" dirty="0" err="1" smtClean="0"/>
              <a:t>እንዳይሰናከሉ</a:t>
            </a:r>
            <a:r>
              <a:rPr lang="en-US" sz="2800" dirty="0"/>
              <a:t> </a:t>
            </a:r>
          </a:p>
          <a:p>
            <a:pPr>
              <a:buNone/>
            </a:pPr>
            <a:r>
              <a:rPr lang="en-US" sz="3600" dirty="0" err="1">
                <a:solidFill>
                  <a:srgbClr val="00B0F0"/>
                </a:solidFill>
              </a:rPr>
              <a:t>ከመድረክ</a:t>
            </a:r>
            <a:r>
              <a:rPr lang="en-US" sz="3600" dirty="0">
                <a:solidFill>
                  <a:srgbClr val="00B0F0"/>
                </a:solidFill>
              </a:rPr>
              <a:t> </a:t>
            </a:r>
            <a:r>
              <a:rPr lang="en-US" sz="3600" dirty="0" err="1">
                <a:solidFill>
                  <a:srgbClr val="00B0F0"/>
                </a:solidFill>
              </a:rPr>
              <a:t>ውጭ</a:t>
            </a:r>
            <a:r>
              <a:rPr lang="en-US" sz="3600" dirty="0">
                <a:solidFill>
                  <a:srgbClr val="00B0F0"/>
                </a:solidFill>
              </a:rPr>
              <a:t>፡-</a:t>
            </a:r>
          </a:p>
          <a:p>
            <a:pPr lvl="0"/>
            <a:r>
              <a:rPr lang="en-US" sz="2800" dirty="0" err="1"/>
              <a:t>ነውር</a:t>
            </a:r>
            <a:r>
              <a:rPr lang="en-US" sz="2800" dirty="0"/>
              <a:t> </a:t>
            </a:r>
            <a:r>
              <a:rPr lang="en-US" sz="2800" dirty="0" err="1"/>
              <a:t>ነቀፋ</a:t>
            </a:r>
            <a:r>
              <a:rPr lang="en-US" sz="2800" dirty="0"/>
              <a:t> </a:t>
            </a:r>
            <a:r>
              <a:rPr lang="en-US" sz="2800" dirty="0" err="1"/>
              <a:t>የሌለበት፤በህብረተሰቡ</a:t>
            </a:r>
            <a:r>
              <a:rPr lang="en-US" sz="2800" dirty="0"/>
              <a:t> </a:t>
            </a:r>
            <a:r>
              <a:rPr lang="en-US" sz="2800" dirty="0" err="1"/>
              <a:t>ዘንድ</a:t>
            </a:r>
            <a:r>
              <a:rPr lang="en-US" sz="2800" dirty="0"/>
              <a:t> </a:t>
            </a:r>
            <a:r>
              <a:rPr lang="en-US" sz="2800" dirty="0" err="1"/>
              <a:t>የማያስተች</a:t>
            </a:r>
            <a:endParaRPr lang="en-US" sz="2800" dirty="0"/>
          </a:p>
          <a:p>
            <a:pPr lvl="0"/>
            <a:r>
              <a:rPr lang="en-US" sz="2800" dirty="0" err="1"/>
              <a:t>ፀጉር</a:t>
            </a:r>
            <a:r>
              <a:rPr lang="en-US" sz="2800" dirty="0"/>
              <a:t> </a:t>
            </a:r>
            <a:r>
              <a:rPr lang="en-US" sz="2800" dirty="0" err="1"/>
              <a:t>ማንጨፍረር፤ሹርባ</a:t>
            </a:r>
            <a:r>
              <a:rPr lang="en-US" sz="2800" dirty="0"/>
              <a:t> </a:t>
            </a:r>
            <a:r>
              <a:rPr lang="en-US" sz="2800" dirty="0" err="1"/>
              <a:t>መሰራት፤የተቀደደ</a:t>
            </a:r>
            <a:r>
              <a:rPr lang="en-US" sz="2800" dirty="0"/>
              <a:t> </a:t>
            </a:r>
            <a:r>
              <a:rPr lang="en-US" sz="2800" dirty="0" err="1"/>
              <a:t>ፋሽን</a:t>
            </a:r>
            <a:r>
              <a:rPr lang="en-US" sz="2800" dirty="0"/>
              <a:t> </a:t>
            </a:r>
            <a:r>
              <a:rPr lang="en-US" sz="2800" dirty="0" err="1"/>
              <a:t>ልብስ</a:t>
            </a:r>
            <a:r>
              <a:rPr lang="en-US" sz="2800" dirty="0"/>
              <a:t> </a:t>
            </a:r>
            <a:r>
              <a:rPr lang="en-US" sz="2800" dirty="0" err="1"/>
              <a:t>መልበስ፤የጆሮ</a:t>
            </a:r>
            <a:r>
              <a:rPr lang="en-US" sz="2800" dirty="0"/>
              <a:t> </a:t>
            </a:r>
            <a:r>
              <a:rPr lang="en-US" sz="2800" dirty="0" err="1"/>
              <a:t>ጌጥ</a:t>
            </a:r>
            <a:r>
              <a:rPr lang="en-US" sz="2800" dirty="0"/>
              <a:t> </a:t>
            </a:r>
            <a:r>
              <a:rPr lang="en-US" sz="2800" dirty="0" err="1"/>
              <a:t>ማድረግ፤ቦዲ</a:t>
            </a:r>
            <a:r>
              <a:rPr lang="en-US" sz="2800" dirty="0"/>
              <a:t> </a:t>
            </a:r>
            <a:r>
              <a:rPr lang="en-US" sz="2800" dirty="0" err="1"/>
              <a:t>ልብሶችን</a:t>
            </a:r>
            <a:r>
              <a:rPr lang="en-US" sz="2800" dirty="0"/>
              <a:t> </a:t>
            </a:r>
            <a:r>
              <a:rPr lang="en-US" sz="2800" dirty="0" err="1"/>
              <a:t>መልበስ፤ወዘተ</a:t>
            </a:r>
            <a:r>
              <a:rPr lang="en-US" sz="2800" dirty="0"/>
              <a:t>  </a:t>
            </a:r>
            <a:r>
              <a:rPr lang="en-US" sz="2800" dirty="0" err="1"/>
              <a:t>ነቀፋ</a:t>
            </a:r>
            <a:r>
              <a:rPr lang="en-US" sz="2800" dirty="0"/>
              <a:t> </a:t>
            </a:r>
            <a:r>
              <a:rPr lang="en-US" sz="2800" dirty="0" err="1"/>
              <a:t>ያስከትላል፤ሌሎችንም</a:t>
            </a:r>
            <a:r>
              <a:rPr lang="en-US" sz="2800" dirty="0"/>
              <a:t> </a:t>
            </a:r>
            <a:r>
              <a:rPr lang="en-US" sz="2800" dirty="0" err="1"/>
              <a:t>ያሰናክላል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1219200" y="685800"/>
            <a:ext cx="419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አለባበስን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ማስተካከል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/>
          <a:lstStyle/>
          <a:p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አለባበስን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ማስተካከል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9201"/>
            <a:ext cx="8210550" cy="49577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 </a:t>
            </a:r>
            <a:r>
              <a:rPr lang="en-US" sz="2400" dirty="0" err="1"/>
              <a:t>በእለቱ</a:t>
            </a:r>
            <a:r>
              <a:rPr lang="en-US" sz="2400" dirty="0"/>
              <a:t> </a:t>
            </a:r>
            <a:r>
              <a:rPr lang="en-US" sz="2400" dirty="0" err="1"/>
              <a:t>ችግር</a:t>
            </a:r>
            <a:r>
              <a:rPr lang="en-US" sz="2400" dirty="0"/>
              <a:t> </a:t>
            </a:r>
            <a:r>
              <a:rPr lang="en-US" sz="2400" dirty="0" err="1"/>
              <a:t>ቢገጥመው</a:t>
            </a:r>
            <a:r>
              <a:rPr lang="en-US" sz="2400" dirty="0"/>
              <a:t> </a:t>
            </a:r>
            <a:r>
              <a:rPr lang="en-US" sz="2400" dirty="0" err="1"/>
              <a:t>የሚወስደው</a:t>
            </a:r>
            <a:r>
              <a:rPr lang="en-US" sz="2400" dirty="0"/>
              <a:t> </a:t>
            </a:r>
            <a:r>
              <a:rPr lang="en-US" sz="2400" dirty="0" err="1"/>
              <a:t>መፍትሔ</a:t>
            </a:r>
            <a:endParaRPr lang="en-US" sz="2400" dirty="0"/>
          </a:p>
          <a:p>
            <a:pPr>
              <a:buNone/>
            </a:pPr>
            <a:r>
              <a:rPr lang="en-US" sz="2400" dirty="0" err="1"/>
              <a:t>መርሃግብር</a:t>
            </a:r>
            <a:r>
              <a:rPr lang="en-US" sz="2400" dirty="0"/>
              <a:t> </a:t>
            </a:r>
            <a:r>
              <a:rPr lang="en-US" sz="2400" dirty="0" err="1"/>
              <a:t>ለመምራት</a:t>
            </a:r>
            <a:r>
              <a:rPr lang="en-US" sz="2400" dirty="0"/>
              <a:t> </a:t>
            </a:r>
            <a:r>
              <a:rPr lang="en-US" sz="2400" dirty="0" err="1"/>
              <a:t>ተጋብዞ</a:t>
            </a:r>
            <a:r>
              <a:rPr lang="en-US" sz="2400" dirty="0"/>
              <a:t> </a:t>
            </a:r>
            <a:r>
              <a:rPr lang="en-US" sz="2400" dirty="0" err="1"/>
              <a:t>ፈቃደኛ</a:t>
            </a:r>
            <a:r>
              <a:rPr lang="en-US" sz="2400" dirty="0"/>
              <a:t> </a:t>
            </a:r>
            <a:r>
              <a:rPr lang="en-US" sz="2400" dirty="0" err="1"/>
              <a:t>ሆኖ</a:t>
            </a:r>
            <a:r>
              <a:rPr lang="en-US" sz="2400" dirty="0"/>
              <a:t> </a:t>
            </a:r>
            <a:r>
              <a:rPr lang="en-US" sz="2400" dirty="0" err="1"/>
              <a:t>በሚመራበት</a:t>
            </a:r>
            <a:r>
              <a:rPr lang="en-US" sz="2400" dirty="0"/>
              <a:t> </a:t>
            </a:r>
            <a:r>
              <a:rPr lang="en-US" sz="2400" dirty="0" err="1"/>
              <a:t>ቀን</a:t>
            </a:r>
            <a:r>
              <a:rPr lang="en-US" sz="2400" dirty="0"/>
              <a:t> </a:t>
            </a:r>
            <a:r>
              <a:rPr lang="en-US" sz="2400" dirty="0" err="1"/>
              <a:t>ችግር</a:t>
            </a:r>
            <a:r>
              <a:rPr lang="en-US" sz="2400" dirty="0"/>
              <a:t> </a:t>
            </a:r>
            <a:r>
              <a:rPr lang="en-US" sz="2400" dirty="0" err="1"/>
              <a:t>ቢገጥመው</a:t>
            </a:r>
            <a:r>
              <a:rPr lang="en-US" sz="2400" dirty="0"/>
              <a:t> ፡-</a:t>
            </a:r>
          </a:p>
          <a:p>
            <a:pPr>
              <a:buNone/>
            </a:pPr>
            <a:r>
              <a:rPr lang="en-US" sz="2400" dirty="0"/>
              <a:t>1.መስዕዋትነት </a:t>
            </a:r>
            <a:r>
              <a:rPr lang="en-US" sz="2400" dirty="0" err="1"/>
              <a:t>ከፍሎ</a:t>
            </a:r>
            <a:r>
              <a:rPr lang="en-US" sz="2400" dirty="0"/>
              <a:t> </a:t>
            </a:r>
            <a:r>
              <a:rPr lang="en-US" sz="2400" dirty="0" err="1"/>
              <a:t>ለመገኘት</a:t>
            </a:r>
            <a:r>
              <a:rPr lang="en-US" sz="2400" dirty="0"/>
              <a:t> </a:t>
            </a:r>
            <a:r>
              <a:rPr lang="en-US" sz="2400" dirty="0" err="1"/>
              <a:t>መሞከር</a:t>
            </a:r>
            <a:r>
              <a:rPr lang="en-US" sz="2400" dirty="0"/>
              <a:t>	</a:t>
            </a:r>
          </a:p>
          <a:p>
            <a:pPr>
              <a:buNone/>
            </a:pPr>
            <a:r>
              <a:rPr lang="en-US" sz="2400" dirty="0"/>
              <a:t>2. </a:t>
            </a:r>
            <a:r>
              <a:rPr lang="en-US" sz="2400" dirty="0" err="1"/>
              <a:t>ችግሩን</a:t>
            </a:r>
            <a:r>
              <a:rPr lang="en-US" sz="2400" dirty="0"/>
              <a:t> </a:t>
            </a:r>
            <a:r>
              <a:rPr lang="en-US" sz="2400" dirty="0" err="1"/>
              <a:t>ተናግሮ</a:t>
            </a:r>
            <a:r>
              <a:rPr lang="en-US" sz="2400" dirty="0"/>
              <a:t> </a:t>
            </a:r>
            <a:r>
              <a:rPr lang="en-US" sz="2400" dirty="0" err="1"/>
              <a:t>ሌላ</a:t>
            </a:r>
            <a:r>
              <a:rPr lang="en-US" sz="2400" dirty="0"/>
              <a:t> </a:t>
            </a:r>
            <a:r>
              <a:rPr lang="en-US" sz="2400" dirty="0" err="1"/>
              <a:t>ሰው</a:t>
            </a:r>
            <a:r>
              <a:rPr lang="en-US" sz="2400" dirty="0"/>
              <a:t> </a:t>
            </a:r>
            <a:r>
              <a:rPr lang="en-US" sz="2400" dirty="0" err="1"/>
              <a:t>እንዲሸፍን</a:t>
            </a:r>
            <a:r>
              <a:rPr lang="en-US" sz="2400" dirty="0"/>
              <a:t> </a:t>
            </a:r>
            <a:r>
              <a:rPr lang="en-US" sz="2400" dirty="0" err="1"/>
              <a:t>ማድረግ</a:t>
            </a:r>
            <a:r>
              <a:rPr lang="en-US" sz="2400" dirty="0"/>
              <a:t> (</a:t>
            </a:r>
            <a:r>
              <a:rPr lang="en-US" sz="2400" dirty="0" err="1"/>
              <a:t>ለመምራት</a:t>
            </a:r>
            <a:r>
              <a:rPr lang="en-US" sz="2400" dirty="0"/>
              <a:t> </a:t>
            </a:r>
            <a:r>
              <a:rPr lang="en-US" sz="2400" dirty="0" err="1"/>
              <a:t>እንዳይቸገር</a:t>
            </a:r>
            <a:r>
              <a:rPr lang="en-US" sz="2400" dirty="0"/>
              <a:t> </a:t>
            </a:r>
            <a:r>
              <a:rPr lang="en-US" sz="2400" dirty="0" err="1"/>
              <a:t>ቀደም</a:t>
            </a:r>
            <a:r>
              <a:rPr lang="en-US" sz="2400" dirty="0"/>
              <a:t> </a:t>
            </a:r>
            <a:r>
              <a:rPr lang="en-US" sz="2400" dirty="0" err="1"/>
              <a:t>ብሎ</a:t>
            </a:r>
            <a:r>
              <a:rPr lang="en-US" sz="2400" dirty="0"/>
              <a:t> </a:t>
            </a:r>
            <a:r>
              <a:rPr lang="en-US" sz="2400" dirty="0" err="1"/>
              <a:t>መናገር</a:t>
            </a:r>
            <a:r>
              <a:rPr lang="en-US" sz="2400" dirty="0"/>
              <a:t>) </a:t>
            </a:r>
          </a:p>
          <a:p>
            <a:pPr>
              <a:buNone/>
            </a:pPr>
            <a:r>
              <a:rPr lang="en-US" sz="2400" dirty="0" err="1"/>
              <a:t>የእግዚአብሔር</a:t>
            </a:r>
            <a:r>
              <a:rPr lang="en-US" sz="2400" dirty="0"/>
              <a:t> </a:t>
            </a:r>
            <a:r>
              <a:rPr lang="en-US" sz="2400" dirty="0" err="1"/>
              <a:t>ጉባኤ</a:t>
            </a:r>
            <a:r>
              <a:rPr lang="en-US" sz="2400" dirty="0"/>
              <a:t> </a:t>
            </a:r>
            <a:r>
              <a:rPr lang="en-US" sz="2400" dirty="0" err="1"/>
              <a:t>ደስ</a:t>
            </a:r>
            <a:r>
              <a:rPr lang="en-US" sz="2400" dirty="0"/>
              <a:t> </a:t>
            </a:r>
            <a:r>
              <a:rPr lang="en-US" sz="2400" dirty="0" err="1"/>
              <a:t>ሲለን</a:t>
            </a:r>
            <a:r>
              <a:rPr lang="en-US" sz="2400" dirty="0"/>
              <a:t> </a:t>
            </a:r>
            <a:r>
              <a:rPr lang="en-US" sz="2400" dirty="0" err="1"/>
              <a:t>የምንመራው፤ስንፈልግ</a:t>
            </a:r>
            <a:r>
              <a:rPr lang="en-US" sz="2400" dirty="0"/>
              <a:t> </a:t>
            </a:r>
            <a:r>
              <a:rPr lang="en-US" sz="2400" dirty="0" err="1"/>
              <a:t>የምንተወው</a:t>
            </a:r>
            <a:r>
              <a:rPr lang="en-US" sz="2400" dirty="0"/>
              <a:t> </a:t>
            </a:r>
            <a:r>
              <a:rPr lang="en-US" sz="2400" dirty="0" err="1"/>
              <a:t>ባለመሆኑ</a:t>
            </a:r>
            <a:r>
              <a:rPr lang="en-US" sz="2400" dirty="0"/>
              <a:t> </a:t>
            </a:r>
            <a:r>
              <a:rPr lang="en-US" sz="2400" dirty="0" err="1"/>
              <a:t>እነገሌ</a:t>
            </a:r>
            <a:r>
              <a:rPr lang="en-US" sz="2400" dirty="0"/>
              <a:t> </a:t>
            </a:r>
            <a:r>
              <a:rPr lang="en-US" sz="2400" dirty="0" err="1"/>
              <a:t>ይመሩታል</a:t>
            </a:r>
            <a:r>
              <a:rPr lang="en-US" sz="2400" dirty="0"/>
              <a:t> </a:t>
            </a:r>
            <a:r>
              <a:rPr lang="en-US" sz="2400" dirty="0" err="1"/>
              <a:t>በማለት</a:t>
            </a:r>
            <a:r>
              <a:rPr lang="en-US" sz="2400" dirty="0"/>
              <a:t> </a:t>
            </a:r>
            <a:r>
              <a:rPr lang="en-US" sz="2400" dirty="0" err="1"/>
              <a:t>በእንዝላልነት</a:t>
            </a:r>
            <a:r>
              <a:rPr lang="en-US" sz="2400" dirty="0"/>
              <a:t> </a:t>
            </a:r>
            <a:r>
              <a:rPr lang="en-US" sz="2400" dirty="0" err="1"/>
              <a:t>መቅረት</a:t>
            </a:r>
            <a:r>
              <a:rPr lang="en-US" sz="2400" dirty="0"/>
              <a:t> </a:t>
            </a:r>
            <a:r>
              <a:rPr lang="en-US" sz="2400" dirty="0" err="1"/>
              <a:t>አይገባም</a:t>
            </a:r>
            <a:r>
              <a:rPr lang="en-US" sz="2400" dirty="0"/>
              <a:t>፡፡ኤር48፡10 </a:t>
            </a:r>
            <a:r>
              <a:rPr lang="en-US" sz="2400" dirty="0" smtClean="0"/>
              <a:t>&lt;&lt;</a:t>
            </a:r>
            <a:r>
              <a:rPr lang="en-US" sz="2400" dirty="0" err="1" smtClean="0">
                <a:solidFill>
                  <a:schemeClr val="accent2"/>
                </a:solidFill>
              </a:rPr>
              <a:t>የእግዚአብሔርን</a:t>
            </a:r>
            <a:r>
              <a:rPr lang="en-US" sz="2400" dirty="0" smtClean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ስራ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በቸልታ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የሚመራ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ርጉም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ይሁን</a:t>
            </a:r>
            <a:r>
              <a:rPr lang="en-US" sz="2400" dirty="0" smtClean="0"/>
              <a:t>…&gt;&gt;፤ያዕ4፡17&lt;&lt; </a:t>
            </a:r>
            <a:r>
              <a:rPr lang="en-US" sz="2400" dirty="0" err="1">
                <a:solidFill>
                  <a:schemeClr val="accent2"/>
                </a:solidFill>
              </a:rPr>
              <a:t>በጎ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ነገር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ማድረግን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የሚያውቅ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የማይሰራትም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ሃጢያት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ትሆንበታለች</a:t>
            </a:r>
            <a:r>
              <a:rPr lang="en-US" sz="2400" dirty="0" smtClean="0"/>
              <a:t>፡፡&gt;&gt;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1" y="624110"/>
            <a:ext cx="7086600" cy="74749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ስለራሱ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ላለመናገር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መዘጋጀት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በመድረኩ</a:t>
            </a:r>
            <a:r>
              <a:rPr lang="en-US" dirty="0" smtClean="0"/>
              <a:t> </a:t>
            </a:r>
            <a:r>
              <a:rPr lang="en-US" dirty="0" err="1" smtClean="0"/>
              <a:t>ላይ</a:t>
            </a:r>
            <a:r>
              <a:rPr lang="en-US" dirty="0" smtClean="0"/>
              <a:t> </a:t>
            </a:r>
            <a:r>
              <a:rPr lang="en-US" dirty="0" err="1" smtClean="0"/>
              <a:t>ሊናገረው</a:t>
            </a:r>
            <a:r>
              <a:rPr lang="en-US" dirty="0" smtClean="0"/>
              <a:t> </a:t>
            </a:r>
            <a:r>
              <a:rPr lang="en-US" dirty="0" err="1" smtClean="0"/>
              <a:t>የሚገባው</a:t>
            </a:r>
            <a:r>
              <a:rPr lang="en-US" dirty="0" smtClean="0"/>
              <a:t> </a:t>
            </a:r>
            <a:r>
              <a:rPr lang="en-US" dirty="0" err="1" smtClean="0"/>
              <a:t>ስለ</a:t>
            </a:r>
            <a:r>
              <a:rPr lang="en-US" dirty="0" smtClean="0"/>
              <a:t> </a:t>
            </a:r>
            <a:r>
              <a:rPr lang="en-US" dirty="0" err="1" smtClean="0"/>
              <a:t>እግዚአብሔር</a:t>
            </a:r>
            <a:r>
              <a:rPr lang="en-US" dirty="0" smtClean="0"/>
              <a:t> </a:t>
            </a:r>
            <a:r>
              <a:rPr lang="en-US" dirty="0" err="1" smtClean="0"/>
              <a:t>ቸርነት፤መግቦት</a:t>
            </a:r>
            <a:r>
              <a:rPr lang="en-US" dirty="0" smtClean="0"/>
              <a:t> </a:t>
            </a:r>
            <a:r>
              <a:rPr lang="en-US" dirty="0" err="1" smtClean="0"/>
              <a:t>ይቅር</a:t>
            </a:r>
            <a:r>
              <a:rPr lang="en-US" dirty="0" smtClean="0"/>
              <a:t> </a:t>
            </a:r>
            <a:r>
              <a:rPr lang="en-US" dirty="0" err="1" smtClean="0"/>
              <a:t>ባይነት</a:t>
            </a:r>
            <a:r>
              <a:rPr lang="en-US" dirty="0" smtClean="0"/>
              <a:t> ፤</a:t>
            </a:r>
            <a:r>
              <a:rPr lang="en-US" dirty="0" err="1" smtClean="0"/>
              <a:t>ነገረ</a:t>
            </a:r>
            <a:r>
              <a:rPr lang="en-US" dirty="0" smtClean="0"/>
              <a:t> </a:t>
            </a:r>
            <a:r>
              <a:rPr lang="en-US" dirty="0" err="1" smtClean="0"/>
              <a:t>ድህነት፤ስለቅዱሳን</a:t>
            </a:r>
            <a:r>
              <a:rPr lang="en-US" dirty="0" smtClean="0"/>
              <a:t> </a:t>
            </a:r>
            <a:r>
              <a:rPr lang="en-US" dirty="0" err="1" smtClean="0"/>
              <a:t>ፀጋና</a:t>
            </a:r>
            <a:r>
              <a:rPr lang="en-US" dirty="0" smtClean="0"/>
              <a:t> </a:t>
            </a:r>
            <a:r>
              <a:rPr lang="en-US" dirty="0" err="1" smtClean="0"/>
              <a:t>ክብር</a:t>
            </a:r>
            <a:r>
              <a:rPr lang="en-US" dirty="0" smtClean="0"/>
              <a:t> </a:t>
            </a:r>
            <a:r>
              <a:rPr lang="en-US" dirty="0" err="1" smtClean="0"/>
              <a:t>አማላጅነት፤ስለቤተክርስቲያን</a:t>
            </a:r>
            <a:r>
              <a:rPr lang="en-US" dirty="0" smtClean="0"/>
              <a:t> </a:t>
            </a:r>
            <a:r>
              <a:rPr lang="en-US" dirty="0" err="1" smtClean="0"/>
              <a:t>ስለጽድቅና</a:t>
            </a:r>
            <a:r>
              <a:rPr lang="en-US" dirty="0" smtClean="0"/>
              <a:t> </a:t>
            </a:r>
            <a:r>
              <a:rPr lang="en-US" dirty="0" err="1" smtClean="0"/>
              <a:t>ኩነኔ፤ገነትና</a:t>
            </a:r>
            <a:r>
              <a:rPr lang="en-US" dirty="0" smtClean="0"/>
              <a:t> </a:t>
            </a:r>
            <a:r>
              <a:rPr lang="en-US" dirty="0" err="1" smtClean="0"/>
              <a:t>መንግስተ</a:t>
            </a:r>
            <a:r>
              <a:rPr lang="en-US" dirty="0" smtClean="0"/>
              <a:t> </a:t>
            </a:r>
            <a:r>
              <a:rPr lang="en-US" dirty="0" err="1" smtClean="0"/>
              <a:t>ሰማያት</a:t>
            </a:r>
            <a:r>
              <a:rPr lang="en-US" dirty="0" smtClean="0"/>
              <a:t> </a:t>
            </a:r>
            <a:r>
              <a:rPr lang="en-US" dirty="0" err="1" smtClean="0"/>
              <a:t>መሆን</a:t>
            </a:r>
            <a:r>
              <a:rPr lang="en-US" dirty="0" smtClean="0"/>
              <a:t> </a:t>
            </a:r>
            <a:r>
              <a:rPr lang="en-US" dirty="0" err="1" smtClean="0"/>
              <a:t>አለበት</a:t>
            </a:r>
            <a:endParaRPr lang="en-US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>
                <a:solidFill>
                  <a:srgbClr val="00B0F0"/>
                </a:solidFill>
              </a:rPr>
              <a:t>ጭብጥ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የማትሞላውን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የጽድቅ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ስራ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ይዘን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ይህን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አድርጌ፤ሰርቼ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እያሉ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መናገር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አግባብ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አይደለም</a:t>
            </a:r>
            <a:r>
              <a:rPr lang="en-US" dirty="0" smtClean="0"/>
              <a:t>፡፡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>
                <a:solidFill>
                  <a:srgbClr val="00B0F0"/>
                </a:solidFill>
              </a:rPr>
              <a:t>እኔ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ሐጢያተኛ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ነኝ፤በደለኛ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ነኝ፤ወራዳ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ነኝ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እያሉ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መናገር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አንተ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አይደለህም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እንዲባል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አስቦ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እንዳያደርግ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ይጠንቀቅ፤በረከት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እንዳያጣ</a:t>
            </a:r>
            <a:endParaRPr lang="en-US" dirty="0">
              <a:solidFill>
                <a:srgbClr val="00B0F0"/>
              </a:solidFill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በጥቅማ</a:t>
            </a:r>
            <a:r>
              <a:rPr lang="en-US" dirty="0" smtClean="0"/>
              <a:t> </a:t>
            </a:r>
            <a:r>
              <a:rPr lang="en-US" dirty="0" err="1" smtClean="0"/>
              <a:t>ጥቅም</a:t>
            </a:r>
            <a:r>
              <a:rPr lang="en-US" dirty="0" smtClean="0"/>
              <a:t> </a:t>
            </a:r>
            <a:r>
              <a:rPr lang="en-US" dirty="0" err="1" smtClean="0"/>
              <a:t>በጉባኤው</a:t>
            </a:r>
            <a:r>
              <a:rPr lang="en-US" dirty="0" smtClean="0"/>
              <a:t> </a:t>
            </a:r>
            <a:r>
              <a:rPr lang="en-US" dirty="0" err="1" smtClean="0"/>
              <a:t>ስላሉ</a:t>
            </a:r>
            <a:r>
              <a:rPr lang="en-US" dirty="0" smtClean="0"/>
              <a:t> </a:t>
            </a:r>
            <a:r>
              <a:rPr lang="en-US" dirty="0" err="1" smtClean="0"/>
              <a:t>መምህራን፤ዘማሪያን</a:t>
            </a:r>
            <a:r>
              <a:rPr lang="en-US" dirty="0" smtClean="0"/>
              <a:t> </a:t>
            </a:r>
            <a:r>
              <a:rPr lang="en-US" dirty="0" err="1" smtClean="0"/>
              <a:t>ታሪክ</a:t>
            </a:r>
            <a:r>
              <a:rPr lang="en-US" dirty="0" smtClean="0"/>
              <a:t> </a:t>
            </a:r>
            <a:r>
              <a:rPr lang="en-US" dirty="0" err="1" smtClean="0"/>
              <a:t>ዝና</a:t>
            </a:r>
            <a:r>
              <a:rPr lang="en-US" dirty="0" smtClean="0"/>
              <a:t> </a:t>
            </a:r>
            <a:r>
              <a:rPr lang="en-US" dirty="0" err="1" smtClean="0"/>
              <a:t>መልካም</a:t>
            </a:r>
            <a:r>
              <a:rPr lang="en-US" dirty="0" smtClean="0"/>
              <a:t> </a:t>
            </a:r>
            <a:r>
              <a:rPr lang="en-US" dirty="0" err="1" smtClean="0"/>
              <a:t>ስራ</a:t>
            </a:r>
            <a:r>
              <a:rPr lang="en-US" dirty="0" smtClean="0"/>
              <a:t> </a:t>
            </a:r>
            <a:r>
              <a:rPr lang="en-US" dirty="0" err="1" smtClean="0"/>
              <a:t>መናገር</a:t>
            </a:r>
            <a:r>
              <a:rPr lang="en-US" dirty="0" smtClean="0"/>
              <a:t> </a:t>
            </a:r>
            <a:r>
              <a:rPr lang="en-US" dirty="0" err="1" smtClean="0"/>
              <a:t>ጊዜን</a:t>
            </a:r>
            <a:r>
              <a:rPr lang="en-US" dirty="0" smtClean="0"/>
              <a:t> </a:t>
            </a:r>
            <a:r>
              <a:rPr lang="en-US" dirty="0" err="1" smtClean="0"/>
              <a:t>ከመፍጀቱ</a:t>
            </a:r>
            <a:r>
              <a:rPr lang="en-US" dirty="0" smtClean="0"/>
              <a:t> </a:t>
            </a:r>
            <a:r>
              <a:rPr lang="en-US" dirty="0" err="1" smtClean="0"/>
              <a:t>ባሻገር</a:t>
            </a:r>
            <a:r>
              <a:rPr lang="en-US" dirty="0" smtClean="0"/>
              <a:t> </a:t>
            </a:r>
            <a:r>
              <a:rPr lang="en-US" dirty="0" err="1" smtClean="0"/>
              <a:t>እነሱ</a:t>
            </a:r>
            <a:r>
              <a:rPr lang="en-US" dirty="0" smtClean="0"/>
              <a:t> </a:t>
            </a:r>
            <a:r>
              <a:rPr lang="en-US" dirty="0" err="1" smtClean="0"/>
              <a:t>እንዲኮፈሱና</a:t>
            </a:r>
            <a:r>
              <a:rPr lang="en-US" dirty="0" smtClean="0"/>
              <a:t> </a:t>
            </a:r>
            <a:r>
              <a:rPr lang="en-US" dirty="0" err="1" smtClean="0"/>
              <a:t>በትዕቢት</a:t>
            </a:r>
            <a:r>
              <a:rPr lang="en-US" dirty="0" smtClean="0"/>
              <a:t> </a:t>
            </a:r>
            <a:r>
              <a:rPr lang="en-US" dirty="0" err="1" smtClean="0"/>
              <a:t>እንዲወድቁ፤ምዕምኑ</a:t>
            </a:r>
            <a:r>
              <a:rPr lang="en-US" dirty="0" smtClean="0"/>
              <a:t> </a:t>
            </a:r>
            <a:r>
              <a:rPr lang="en-US" dirty="0" err="1" smtClean="0"/>
              <a:t>የፈለገውን</a:t>
            </a:r>
            <a:r>
              <a:rPr lang="en-US" dirty="0" smtClean="0"/>
              <a:t> </a:t>
            </a:r>
            <a:r>
              <a:rPr lang="en-US" dirty="0" err="1" smtClean="0"/>
              <a:t>ነገር</a:t>
            </a:r>
            <a:r>
              <a:rPr lang="en-US" dirty="0" smtClean="0"/>
              <a:t> </a:t>
            </a:r>
            <a:r>
              <a:rPr lang="en-US" dirty="0" err="1" smtClean="0"/>
              <a:t>ሳይማር</a:t>
            </a:r>
            <a:r>
              <a:rPr lang="en-US" dirty="0" smtClean="0"/>
              <a:t> </a:t>
            </a:r>
            <a:r>
              <a:rPr lang="en-US" dirty="0" err="1" smtClean="0"/>
              <a:t>እንዲቀር</a:t>
            </a:r>
            <a:r>
              <a:rPr lang="en-US" dirty="0" smtClean="0"/>
              <a:t> </a:t>
            </a:r>
            <a:r>
              <a:rPr lang="en-US" dirty="0" err="1" smtClean="0"/>
              <a:t>ያደርጋል</a:t>
            </a:r>
            <a:endParaRPr lang="en-US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>
                <a:solidFill>
                  <a:srgbClr val="0070C0"/>
                </a:solidFill>
              </a:rPr>
              <a:t>አስተማሪ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ይሆናል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ብለን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የምናስበው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በእኛ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ህይወት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ውስጥ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የተፈጸመ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ታሪክ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ካለ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ታሪኩን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በሌላ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ሰው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እንደተፈጸመ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አድርገን</a:t>
            </a:r>
            <a:r>
              <a:rPr lang="en-US" dirty="0" smtClean="0">
                <a:solidFill>
                  <a:srgbClr val="0070C0"/>
                </a:solidFill>
              </a:rPr>
              <a:t>  </a:t>
            </a:r>
            <a:r>
              <a:rPr lang="en-US" dirty="0" err="1" smtClean="0">
                <a:solidFill>
                  <a:srgbClr val="0070C0"/>
                </a:solidFill>
              </a:rPr>
              <a:t>መናገር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እንችላለን</a:t>
            </a:r>
            <a:r>
              <a:rPr lang="en-US" dirty="0" smtClean="0">
                <a:solidFill>
                  <a:srgbClr val="0070C0"/>
                </a:solidFill>
              </a:rPr>
              <a:t>….</a:t>
            </a:r>
            <a:r>
              <a:rPr lang="en-US" dirty="0" err="1" smtClean="0">
                <a:solidFill>
                  <a:srgbClr val="0070C0"/>
                </a:solidFill>
              </a:rPr>
              <a:t>ከአንድ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ወንድሜ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ላይ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የተደረገውን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ታሪክ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ልንገራችሁ</a:t>
            </a:r>
            <a:r>
              <a:rPr lang="en-US" dirty="0" smtClean="0"/>
              <a:t>…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ቅዱሳን</a:t>
            </a:r>
            <a:r>
              <a:rPr lang="en-US" dirty="0" smtClean="0"/>
              <a:t> </a:t>
            </a:r>
            <a:r>
              <a:rPr lang="en-US" dirty="0" err="1" smtClean="0"/>
              <a:t>የእነሱን</a:t>
            </a:r>
            <a:r>
              <a:rPr lang="en-US" dirty="0" smtClean="0"/>
              <a:t> </a:t>
            </a:r>
            <a:r>
              <a:rPr lang="en-US" dirty="0" err="1" smtClean="0"/>
              <a:t>ክብር</a:t>
            </a:r>
            <a:r>
              <a:rPr lang="en-US" dirty="0" smtClean="0"/>
              <a:t> </a:t>
            </a:r>
            <a:r>
              <a:rPr lang="en-US" dirty="0" err="1" smtClean="0"/>
              <a:t>ሳይሆን</a:t>
            </a:r>
            <a:r>
              <a:rPr lang="en-US" dirty="0" smtClean="0"/>
              <a:t> </a:t>
            </a:r>
            <a:r>
              <a:rPr lang="en-US" dirty="0" err="1" smtClean="0"/>
              <a:t>የሌሎችን</a:t>
            </a:r>
            <a:r>
              <a:rPr lang="en-US" dirty="0" smtClean="0"/>
              <a:t> </a:t>
            </a:r>
            <a:r>
              <a:rPr lang="en-US" dirty="0" err="1" smtClean="0"/>
              <a:t>ክብር</a:t>
            </a:r>
            <a:r>
              <a:rPr lang="en-US" dirty="0" smtClean="0"/>
              <a:t> </a:t>
            </a:r>
            <a:r>
              <a:rPr lang="en-US" dirty="0" err="1" smtClean="0"/>
              <a:t>እያወሩ</a:t>
            </a:r>
            <a:r>
              <a:rPr lang="en-US" dirty="0" smtClean="0"/>
              <a:t> </a:t>
            </a:r>
            <a:r>
              <a:rPr lang="en-US" dirty="0" err="1" smtClean="0"/>
              <a:t>ራሳቸውን</a:t>
            </a:r>
            <a:r>
              <a:rPr lang="en-US" dirty="0" smtClean="0"/>
              <a:t> </a:t>
            </a:r>
            <a:r>
              <a:rPr lang="en-US" dirty="0" err="1" smtClean="0"/>
              <a:t>ዝቅ</a:t>
            </a:r>
            <a:r>
              <a:rPr lang="en-US" dirty="0" smtClean="0"/>
              <a:t> </a:t>
            </a:r>
            <a:r>
              <a:rPr lang="en-US" dirty="0" err="1" smtClean="0"/>
              <a:t>አድርገው</a:t>
            </a:r>
            <a:r>
              <a:rPr lang="en-US" dirty="0" smtClean="0"/>
              <a:t> </a:t>
            </a:r>
            <a:r>
              <a:rPr lang="en-US" dirty="0" err="1" smtClean="0"/>
              <a:t>እንደሚኖሩ</a:t>
            </a:r>
            <a:r>
              <a:rPr lang="en-US" dirty="0" smtClean="0"/>
              <a:t> </a:t>
            </a:r>
            <a:r>
              <a:rPr lang="en-US" dirty="0" err="1" smtClean="0"/>
              <a:t>ሁሉ</a:t>
            </a:r>
            <a:r>
              <a:rPr lang="en-US" dirty="0" smtClean="0"/>
              <a:t> </a:t>
            </a:r>
            <a:r>
              <a:rPr lang="en-US" dirty="0" err="1" smtClean="0"/>
              <a:t>መርሃግብር</a:t>
            </a:r>
            <a:r>
              <a:rPr lang="en-US" dirty="0" smtClean="0"/>
              <a:t> </a:t>
            </a:r>
            <a:r>
              <a:rPr lang="en-US" dirty="0" err="1" smtClean="0"/>
              <a:t>መሪውም</a:t>
            </a:r>
            <a:r>
              <a:rPr lang="en-US" dirty="0" smtClean="0"/>
              <a:t> </a:t>
            </a:r>
            <a:r>
              <a:rPr lang="en-US" dirty="0" err="1" smtClean="0"/>
              <a:t>ራሱን</a:t>
            </a:r>
            <a:r>
              <a:rPr lang="en-US" dirty="0" smtClean="0"/>
              <a:t> </a:t>
            </a:r>
            <a:r>
              <a:rPr lang="en-US" dirty="0" err="1" smtClean="0"/>
              <a:t>ዝቅ</a:t>
            </a:r>
            <a:r>
              <a:rPr lang="en-US" dirty="0" smtClean="0"/>
              <a:t> </a:t>
            </a:r>
            <a:r>
              <a:rPr lang="en-US" dirty="0" err="1" smtClean="0"/>
              <a:t>አድርጎ</a:t>
            </a:r>
            <a:r>
              <a:rPr lang="en-US" dirty="0" smtClean="0"/>
              <a:t> </a:t>
            </a:r>
            <a:r>
              <a:rPr lang="en-US" dirty="0" err="1" smtClean="0"/>
              <a:t>መኖር</a:t>
            </a:r>
            <a:r>
              <a:rPr lang="en-US" dirty="0" smtClean="0"/>
              <a:t> </a:t>
            </a:r>
            <a:r>
              <a:rPr lang="en-US" dirty="0" err="1" smtClean="0"/>
              <a:t>አለበት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152400"/>
            <a:ext cx="6589199" cy="8382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የአገልግሎቱን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ታላቅነት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መረዳት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5410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 </a:t>
            </a:r>
            <a:r>
              <a:rPr lang="en-US" dirty="0" err="1" smtClean="0"/>
              <a:t>መርሐ</a:t>
            </a:r>
            <a:r>
              <a:rPr lang="en-US" dirty="0" smtClean="0"/>
              <a:t> </a:t>
            </a:r>
            <a:r>
              <a:rPr lang="en-US" dirty="0" err="1" smtClean="0"/>
              <a:t>ግብሩ</a:t>
            </a:r>
            <a:r>
              <a:rPr lang="en-US" dirty="0" smtClean="0"/>
              <a:t> </a:t>
            </a:r>
            <a:r>
              <a:rPr lang="en-US" dirty="0" err="1"/>
              <a:t>ተጀምሮ</a:t>
            </a:r>
            <a:r>
              <a:rPr lang="en-US" dirty="0"/>
              <a:t> </a:t>
            </a:r>
            <a:r>
              <a:rPr lang="en-US" dirty="0" err="1"/>
              <a:t>እስከሚጠናቀቅ</a:t>
            </a:r>
            <a:r>
              <a:rPr lang="en-US" dirty="0"/>
              <a:t> </a:t>
            </a:r>
            <a:r>
              <a:rPr lang="en-US" dirty="0" err="1"/>
              <a:t>የሚመራው</a:t>
            </a:r>
            <a:r>
              <a:rPr lang="en-US" dirty="0"/>
              <a:t> </a:t>
            </a:r>
            <a:r>
              <a:rPr lang="en-US" dirty="0" err="1"/>
              <a:t>እርሱ</a:t>
            </a:r>
            <a:r>
              <a:rPr lang="en-US" dirty="0"/>
              <a:t> </a:t>
            </a:r>
            <a:r>
              <a:rPr lang="en-US" dirty="0" err="1"/>
              <a:t>ስለሆነ</a:t>
            </a:r>
            <a:r>
              <a:rPr lang="en-US" dirty="0"/>
              <a:t> </a:t>
            </a:r>
            <a:r>
              <a:rPr lang="en-US" dirty="0" err="1"/>
              <a:t>የአገልግሎቱን</a:t>
            </a:r>
            <a:r>
              <a:rPr lang="en-US" dirty="0"/>
              <a:t> </a:t>
            </a:r>
            <a:r>
              <a:rPr lang="en-US" dirty="0" err="1"/>
              <a:t>ታላቅነት</a:t>
            </a:r>
            <a:r>
              <a:rPr lang="en-US" dirty="0"/>
              <a:t> </a:t>
            </a:r>
            <a:r>
              <a:rPr lang="en-US" dirty="0" err="1"/>
              <a:t>ተረድቶ</a:t>
            </a:r>
            <a:r>
              <a:rPr lang="en-US" dirty="0"/>
              <a:t> </a:t>
            </a:r>
            <a:r>
              <a:rPr lang="en-US" dirty="0" err="1"/>
              <a:t>በማክበር</a:t>
            </a:r>
            <a:r>
              <a:rPr lang="en-US" dirty="0"/>
              <a:t> </a:t>
            </a:r>
            <a:r>
              <a:rPr lang="en-US" dirty="0" err="1"/>
              <a:t>መፈጸም</a:t>
            </a:r>
            <a:r>
              <a:rPr lang="en-US" dirty="0"/>
              <a:t> </a:t>
            </a:r>
            <a:r>
              <a:rPr lang="en-US" dirty="0" err="1"/>
              <a:t>ይኖርበታል</a:t>
            </a:r>
            <a:r>
              <a:rPr lang="en-US" dirty="0" smtClean="0"/>
              <a:t>፡፡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ይህ</a:t>
            </a:r>
            <a:r>
              <a:rPr lang="en-US" dirty="0" smtClean="0"/>
              <a:t> </a:t>
            </a:r>
            <a:r>
              <a:rPr lang="en-US" dirty="0" err="1"/>
              <a:t>ጉባኤ</a:t>
            </a:r>
            <a:r>
              <a:rPr lang="en-US" dirty="0"/>
              <a:t> </a:t>
            </a:r>
            <a:r>
              <a:rPr lang="en-US" dirty="0" err="1"/>
              <a:t>አባቶቻችን</a:t>
            </a:r>
            <a:r>
              <a:rPr lang="en-US" dirty="0"/>
              <a:t> </a:t>
            </a:r>
            <a:r>
              <a:rPr lang="en-US" dirty="0" err="1"/>
              <a:t>የቆሙበት</a:t>
            </a:r>
            <a:r>
              <a:rPr lang="en-US" dirty="0"/>
              <a:t> </a:t>
            </a:r>
            <a:r>
              <a:rPr lang="en-US" dirty="0" err="1"/>
              <a:t>ያስተማሩበት</a:t>
            </a:r>
            <a:r>
              <a:rPr lang="en-US" dirty="0"/>
              <a:t> </a:t>
            </a:r>
            <a:r>
              <a:rPr lang="en-US" dirty="0" err="1"/>
              <a:t>ቃለእግዚአብሔር</a:t>
            </a:r>
            <a:r>
              <a:rPr lang="en-US" dirty="0"/>
              <a:t> </a:t>
            </a:r>
            <a:r>
              <a:rPr lang="en-US" dirty="0" err="1"/>
              <a:t>የተነገረበት</a:t>
            </a:r>
            <a:r>
              <a:rPr lang="en-US" dirty="0"/>
              <a:t> ፤</a:t>
            </a:r>
            <a:r>
              <a:rPr lang="en-US" dirty="0" err="1"/>
              <a:t>ከሐጢያት</a:t>
            </a:r>
            <a:r>
              <a:rPr lang="en-US" dirty="0"/>
              <a:t> </a:t>
            </a:r>
            <a:r>
              <a:rPr lang="en-US" dirty="0" err="1" smtClean="0"/>
              <a:t>የምንነፃበት፤የሥላሴን</a:t>
            </a:r>
            <a:r>
              <a:rPr lang="en-US" dirty="0" smtClean="0"/>
              <a:t> </a:t>
            </a:r>
            <a:r>
              <a:rPr lang="en-US" dirty="0" err="1"/>
              <a:t>ልጅነት</a:t>
            </a:r>
            <a:r>
              <a:rPr lang="en-US" dirty="0"/>
              <a:t> </a:t>
            </a:r>
            <a:r>
              <a:rPr lang="en-US" dirty="0" err="1"/>
              <a:t>የምንቀበልበት</a:t>
            </a:r>
            <a:r>
              <a:rPr lang="en-US" dirty="0"/>
              <a:t> </a:t>
            </a:r>
            <a:r>
              <a:rPr lang="en-US" dirty="0" err="1"/>
              <a:t>የምንከብርበት</a:t>
            </a:r>
            <a:r>
              <a:rPr lang="en-US" dirty="0"/>
              <a:t> </a:t>
            </a:r>
            <a:r>
              <a:rPr lang="en-US" dirty="0" err="1"/>
              <a:t>የምንቀደስበት</a:t>
            </a:r>
            <a:r>
              <a:rPr lang="en-US" dirty="0"/>
              <a:t> </a:t>
            </a:r>
            <a:r>
              <a:rPr lang="en-US" dirty="0" err="1"/>
              <a:t>መሆኑን</a:t>
            </a:r>
            <a:r>
              <a:rPr lang="en-US" dirty="0"/>
              <a:t> </a:t>
            </a:r>
            <a:r>
              <a:rPr lang="en-US" dirty="0" err="1"/>
              <a:t>አምነን</a:t>
            </a:r>
            <a:r>
              <a:rPr lang="en-US" dirty="0"/>
              <a:t> </a:t>
            </a:r>
            <a:r>
              <a:rPr lang="en-US" dirty="0" err="1"/>
              <a:t>መፈፀም</a:t>
            </a:r>
            <a:r>
              <a:rPr lang="en-US" dirty="0"/>
              <a:t> </a:t>
            </a:r>
            <a:r>
              <a:rPr lang="en-US" dirty="0" err="1"/>
              <a:t>አለብን</a:t>
            </a:r>
            <a:r>
              <a:rPr lang="en-US" dirty="0"/>
              <a:t>፡፡ዘፍ28፡10-22 </a:t>
            </a:r>
            <a:r>
              <a:rPr lang="en-US" dirty="0" err="1"/>
              <a:t>ቤተመቅደስ</a:t>
            </a:r>
            <a:r>
              <a:rPr lang="en-US" dirty="0"/>
              <a:t> </a:t>
            </a:r>
            <a:r>
              <a:rPr lang="en-US" dirty="0" err="1"/>
              <a:t>ክብር</a:t>
            </a:r>
            <a:r>
              <a:rPr lang="en-US" dirty="0"/>
              <a:t> </a:t>
            </a:r>
            <a:r>
              <a:rPr lang="en-US" dirty="0" err="1"/>
              <a:t>እንደሆነ</a:t>
            </a:r>
            <a:r>
              <a:rPr lang="en-US" dirty="0"/>
              <a:t> </a:t>
            </a:r>
            <a:r>
              <a:rPr lang="en-US" dirty="0" err="1"/>
              <a:t>ያዕቆብ</a:t>
            </a:r>
            <a:r>
              <a:rPr lang="en-US" dirty="0"/>
              <a:t> </a:t>
            </a:r>
            <a:r>
              <a:rPr lang="en-US" dirty="0" err="1"/>
              <a:t>ገልፆታል</a:t>
            </a:r>
            <a:r>
              <a:rPr lang="en-US" dirty="0"/>
              <a:t>፡፡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>
                <a:solidFill>
                  <a:srgbClr val="00B0F0"/>
                </a:solidFill>
              </a:rPr>
              <a:t>ጊዜ</a:t>
            </a:r>
            <a:r>
              <a:rPr lang="en-US" sz="3200" dirty="0">
                <a:solidFill>
                  <a:srgbClr val="00B0F0"/>
                </a:solidFill>
              </a:rPr>
              <a:t> </a:t>
            </a:r>
            <a:r>
              <a:rPr lang="en-US" sz="3200" dirty="0" err="1">
                <a:solidFill>
                  <a:srgbClr val="00B0F0"/>
                </a:solidFill>
              </a:rPr>
              <a:t>መድረክ</a:t>
            </a:r>
            <a:endParaRPr lang="en-US" sz="3200" dirty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/>
              <a:t>መርሃግብሩ</a:t>
            </a:r>
            <a:r>
              <a:rPr lang="en-US" dirty="0"/>
              <a:t> </a:t>
            </a:r>
            <a:r>
              <a:rPr lang="en-US" dirty="0" err="1"/>
              <a:t>በጸሎት</a:t>
            </a:r>
            <a:r>
              <a:rPr lang="en-US" dirty="0"/>
              <a:t> </a:t>
            </a:r>
            <a:r>
              <a:rPr lang="en-US" dirty="0" err="1"/>
              <a:t>ተጀምሮ</a:t>
            </a:r>
            <a:r>
              <a:rPr lang="en-US" dirty="0"/>
              <a:t>  </a:t>
            </a:r>
            <a:r>
              <a:rPr lang="en-US" dirty="0" err="1"/>
              <a:t>በጸሎት</a:t>
            </a:r>
            <a:r>
              <a:rPr lang="en-US" dirty="0"/>
              <a:t> </a:t>
            </a:r>
            <a:r>
              <a:rPr lang="en-US" dirty="0" err="1"/>
              <a:t>እስከሚጠናቀቅ</a:t>
            </a:r>
            <a:r>
              <a:rPr lang="en-US" dirty="0"/>
              <a:t> </a:t>
            </a:r>
            <a:r>
              <a:rPr lang="en-US" dirty="0" err="1"/>
              <a:t>ድረስ</a:t>
            </a:r>
            <a:r>
              <a:rPr lang="en-US" dirty="0"/>
              <a:t> </a:t>
            </a:r>
            <a:r>
              <a:rPr lang="en-US" dirty="0" err="1"/>
              <a:t>ያለው</a:t>
            </a:r>
            <a:r>
              <a:rPr lang="en-US" dirty="0"/>
              <a:t> </a:t>
            </a:r>
            <a:r>
              <a:rPr lang="en-US" dirty="0" err="1"/>
              <a:t>ጊዜ</a:t>
            </a:r>
            <a:r>
              <a:rPr lang="en-US" dirty="0"/>
              <a:t> </a:t>
            </a:r>
            <a:r>
              <a:rPr lang="en-US" dirty="0" err="1"/>
              <a:t>ነው</a:t>
            </a:r>
            <a:r>
              <a:rPr lang="en-US" dirty="0"/>
              <a:t>፡፡</a:t>
            </a:r>
            <a:r>
              <a:rPr lang="en-US" dirty="0" err="1"/>
              <a:t>ቅድመዝግጅቱን</a:t>
            </a:r>
            <a:r>
              <a:rPr lang="en-US" dirty="0"/>
              <a:t> </a:t>
            </a:r>
            <a:r>
              <a:rPr lang="en-US" dirty="0" err="1"/>
              <a:t>በተግባር</a:t>
            </a:r>
            <a:r>
              <a:rPr lang="en-US" dirty="0"/>
              <a:t> </a:t>
            </a:r>
            <a:r>
              <a:rPr lang="en-US" dirty="0" err="1"/>
              <a:t>የሚያውልበት</a:t>
            </a:r>
            <a:r>
              <a:rPr lang="en-US" dirty="0"/>
              <a:t> </a:t>
            </a:r>
            <a:r>
              <a:rPr lang="en-US" dirty="0" err="1"/>
              <a:t>ነው</a:t>
            </a:r>
            <a:r>
              <a:rPr lang="en-US" dirty="0"/>
              <a:t>፡፡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sz="3200" dirty="0" err="1">
                <a:solidFill>
                  <a:srgbClr val="00B0F0"/>
                </a:solidFill>
              </a:rPr>
              <a:t>መድረክ</a:t>
            </a:r>
            <a:r>
              <a:rPr lang="en-US" sz="3200" dirty="0">
                <a:solidFill>
                  <a:srgbClr val="00B0F0"/>
                </a:solidFill>
              </a:rPr>
              <a:t> </a:t>
            </a:r>
            <a:r>
              <a:rPr lang="en-US" sz="3200" dirty="0" err="1">
                <a:solidFill>
                  <a:srgbClr val="00B0F0"/>
                </a:solidFill>
              </a:rPr>
              <a:t>መውጣት</a:t>
            </a:r>
            <a:r>
              <a:rPr lang="en-US" dirty="0"/>
              <a:t>	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/>
              <a:t>ስርዓተ</a:t>
            </a:r>
            <a:r>
              <a:rPr lang="en-US" dirty="0"/>
              <a:t> </a:t>
            </a:r>
            <a:r>
              <a:rPr lang="en-US" dirty="0" err="1"/>
              <a:t>ቤተክርስቲያንን</a:t>
            </a:r>
            <a:r>
              <a:rPr lang="en-US" dirty="0"/>
              <a:t> </a:t>
            </a:r>
            <a:r>
              <a:rPr lang="en-US" dirty="0" err="1"/>
              <a:t>የጠበቀ</a:t>
            </a:r>
            <a:r>
              <a:rPr lang="en-US" dirty="0"/>
              <a:t> </a:t>
            </a:r>
            <a:r>
              <a:rPr lang="en-US" dirty="0" err="1"/>
              <a:t>ልብስ</a:t>
            </a:r>
            <a:r>
              <a:rPr lang="en-US" dirty="0"/>
              <a:t> </a:t>
            </a:r>
            <a:r>
              <a:rPr lang="en-US" dirty="0" err="1"/>
              <a:t>ለብሶ</a:t>
            </a:r>
            <a:r>
              <a:rPr lang="en-US" dirty="0"/>
              <a:t> </a:t>
            </a:r>
            <a:r>
              <a:rPr lang="en-US" dirty="0" err="1"/>
              <a:t>በማስተዋል</a:t>
            </a:r>
            <a:r>
              <a:rPr lang="en-US" dirty="0"/>
              <a:t> </a:t>
            </a:r>
            <a:r>
              <a:rPr lang="en-US" dirty="0" err="1"/>
              <a:t>መድረክ</a:t>
            </a:r>
            <a:r>
              <a:rPr lang="en-US" dirty="0"/>
              <a:t> </a:t>
            </a:r>
            <a:r>
              <a:rPr lang="en-US" dirty="0" err="1" smtClean="0"/>
              <a:t>መውጣት</a:t>
            </a:r>
            <a:endParaRPr lang="en-US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ወደመድረክ</a:t>
            </a:r>
            <a:r>
              <a:rPr lang="en-US" dirty="0" smtClean="0"/>
              <a:t> </a:t>
            </a:r>
            <a:r>
              <a:rPr lang="en-US" dirty="0" err="1"/>
              <a:t>ሊወጣ</a:t>
            </a:r>
            <a:r>
              <a:rPr lang="en-US" dirty="0"/>
              <a:t> </a:t>
            </a:r>
            <a:r>
              <a:rPr lang="en-US" dirty="0" err="1"/>
              <a:t>ሲል</a:t>
            </a:r>
            <a:r>
              <a:rPr lang="en-US" dirty="0"/>
              <a:t> </a:t>
            </a:r>
            <a:r>
              <a:rPr lang="en-US" dirty="0" err="1"/>
              <a:t>የሌላውን</a:t>
            </a:r>
            <a:r>
              <a:rPr lang="en-US" dirty="0"/>
              <a:t> </a:t>
            </a:r>
            <a:r>
              <a:rPr lang="en-US" dirty="0" err="1"/>
              <a:t>ነጠላ</a:t>
            </a:r>
            <a:r>
              <a:rPr lang="en-US" dirty="0"/>
              <a:t> </a:t>
            </a:r>
            <a:r>
              <a:rPr lang="en-US" dirty="0" err="1" smtClean="0"/>
              <a:t>ተቀብሎ</a:t>
            </a:r>
            <a:r>
              <a:rPr lang="en-US" dirty="0"/>
              <a:t> </a:t>
            </a:r>
            <a:r>
              <a:rPr lang="en-US" dirty="0" err="1" smtClean="0"/>
              <a:t>በጉባኤው</a:t>
            </a:r>
            <a:r>
              <a:rPr lang="en-US" dirty="0" smtClean="0"/>
              <a:t> </a:t>
            </a:r>
            <a:r>
              <a:rPr lang="en-US" dirty="0" err="1"/>
              <a:t>ፊት</a:t>
            </a:r>
            <a:r>
              <a:rPr lang="en-US" dirty="0"/>
              <a:t> </a:t>
            </a:r>
            <a:r>
              <a:rPr lang="en-US" dirty="0" err="1" smtClean="0"/>
              <a:t>መልበስና</a:t>
            </a:r>
            <a:r>
              <a:rPr lang="en-US" dirty="0"/>
              <a:t> </a:t>
            </a:r>
            <a:r>
              <a:rPr lang="en-US" dirty="0" err="1" smtClean="0"/>
              <a:t>መዝረክረክ፤መስቀሉን</a:t>
            </a:r>
            <a:r>
              <a:rPr lang="en-US" dirty="0" smtClean="0"/>
              <a:t> </a:t>
            </a:r>
            <a:r>
              <a:rPr lang="en-US" dirty="0" err="1"/>
              <a:t>ገልብጦ</a:t>
            </a:r>
            <a:r>
              <a:rPr lang="en-US" dirty="0"/>
              <a:t> </a:t>
            </a:r>
            <a:r>
              <a:rPr lang="en-US" dirty="0" err="1"/>
              <a:t>የመልበስ</a:t>
            </a:r>
            <a:r>
              <a:rPr lang="en-US" dirty="0"/>
              <a:t> </a:t>
            </a:r>
            <a:r>
              <a:rPr lang="en-US" dirty="0" err="1"/>
              <a:t>ችግር</a:t>
            </a:r>
            <a:r>
              <a:rPr lang="en-US" dirty="0"/>
              <a:t> </a:t>
            </a:r>
            <a:r>
              <a:rPr lang="en-US" dirty="0" err="1"/>
              <a:t>እንዳይፈጥር</a:t>
            </a:r>
            <a:r>
              <a:rPr lang="en-US" dirty="0"/>
              <a:t> </a:t>
            </a:r>
            <a:r>
              <a:rPr lang="en-US" dirty="0" err="1"/>
              <a:t>መጠንቀቅ</a:t>
            </a:r>
            <a:r>
              <a:rPr lang="en-US" dirty="0"/>
              <a:t> </a:t>
            </a:r>
            <a:r>
              <a:rPr lang="en-US" dirty="0" err="1"/>
              <a:t>ያስፈልጋል</a:t>
            </a:r>
            <a:r>
              <a:rPr lang="en-US" dirty="0"/>
              <a:t>፡፡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74638"/>
            <a:ext cx="7086600" cy="563562"/>
          </a:xfrm>
        </p:spPr>
        <p:txBody>
          <a:bodyPr>
            <a:noAutofit/>
          </a:bodyPr>
          <a:lstStyle/>
          <a:p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በስመ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ሥላሴ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ማማተብ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943600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2200" dirty="0" err="1" smtClean="0"/>
              <a:t>በማስተዋልና</a:t>
            </a:r>
            <a:r>
              <a:rPr lang="en-US" sz="2200" dirty="0" smtClean="0"/>
              <a:t> </a:t>
            </a:r>
            <a:r>
              <a:rPr lang="en-US" sz="2200" dirty="0" err="1"/>
              <a:t>በፍጹም</a:t>
            </a:r>
            <a:r>
              <a:rPr lang="en-US" sz="2200" dirty="0"/>
              <a:t> </a:t>
            </a:r>
            <a:r>
              <a:rPr lang="en-US" sz="2200" dirty="0" err="1"/>
              <a:t>ትህትና</a:t>
            </a:r>
            <a:r>
              <a:rPr lang="en-US" sz="2200" dirty="0"/>
              <a:t> </a:t>
            </a:r>
            <a:r>
              <a:rPr lang="en-US" sz="2200" dirty="0" err="1"/>
              <a:t>ሆኖ</a:t>
            </a:r>
            <a:r>
              <a:rPr lang="en-US" sz="2200" dirty="0"/>
              <a:t> </a:t>
            </a:r>
            <a:r>
              <a:rPr lang="en-US" sz="2200" dirty="0" err="1"/>
              <a:t>በስመ</a:t>
            </a:r>
            <a:r>
              <a:rPr lang="en-US" sz="2200" dirty="0"/>
              <a:t> </a:t>
            </a:r>
            <a:r>
              <a:rPr lang="en-US" sz="2000" dirty="0" smtClean="0"/>
              <a:t>ሥ</a:t>
            </a:r>
            <a:r>
              <a:rPr lang="en-US" sz="2200" dirty="0" smtClean="0"/>
              <a:t>ላሴ </a:t>
            </a:r>
            <a:r>
              <a:rPr lang="en-US" sz="2200" dirty="0" err="1" smtClean="0"/>
              <a:t>በስመአብ</a:t>
            </a:r>
            <a:r>
              <a:rPr lang="en-US" sz="2200" dirty="0" smtClean="0"/>
              <a:t> </a:t>
            </a:r>
            <a:r>
              <a:rPr lang="en-US" sz="2200" dirty="0" err="1"/>
              <a:t>ወወልድ</a:t>
            </a:r>
            <a:r>
              <a:rPr lang="en-US" sz="2200" dirty="0"/>
              <a:t> </a:t>
            </a:r>
            <a:r>
              <a:rPr lang="en-US" sz="2200" dirty="0" err="1"/>
              <a:t>ወመንፈስቅዱስ</a:t>
            </a:r>
            <a:r>
              <a:rPr lang="en-US" sz="2200" dirty="0"/>
              <a:t> </a:t>
            </a:r>
            <a:r>
              <a:rPr lang="en-US" sz="2200" dirty="0" err="1"/>
              <a:t>አሐዱ</a:t>
            </a:r>
            <a:r>
              <a:rPr lang="en-US" sz="2200" dirty="0"/>
              <a:t> </a:t>
            </a:r>
            <a:r>
              <a:rPr lang="en-US" sz="2200" dirty="0" err="1"/>
              <a:t>አምላክ</a:t>
            </a:r>
            <a:r>
              <a:rPr lang="en-US" sz="2200" dirty="0"/>
              <a:t> </a:t>
            </a:r>
            <a:r>
              <a:rPr lang="en-US" sz="2200" dirty="0" err="1"/>
              <a:t>አሜን</a:t>
            </a:r>
            <a:r>
              <a:rPr lang="en-US" sz="2200" dirty="0"/>
              <a:t> </a:t>
            </a:r>
            <a:r>
              <a:rPr lang="en-US" sz="2200" dirty="0" err="1"/>
              <a:t>በማለት</a:t>
            </a:r>
            <a:r>
              <a:rPr lang="en-US" sz="2200" dirty="0"/>
              <a:t> </a:t>
            </a:r>
            <a:r>
              <a:rPr lang="en-US" sz="2200" dirty="0" err="1"/>
              <a:t>ከላይ</a:t>
            </a:r>
            <a:r>
              <a:rPr lang="en-US" sz="2200" dirty="0"/>
              <a:t> </a:t>
            </a:r>
            <a:r>
              <a:rPr lang="en-US" sz="2200" dirty="0" err="1"/>
              <a:t>ወደታች</a:t>
            </a:r>
            <a:r>
              <a:rPr lang="en-US" sz="2200" dirty="0"/>
              <a:t> </a:t>
            </a:r>
            <a:r>
              <a:rPr lang="en-US" sz="2200" dirty="0" err="1"/>
              <a:t>ከግራወደቀኝ</a:t>
            </a:r>
            <a:r>
              <a:rPr lang="en-US" sz="2200" dirty="0"/>
              <a:t> </a:t>
            </a:r>
            <a:r>
              <a:rPr lang="en-US" sz="2200" dirty="0" err="1"/>
              <a:t>እጅን</a:t>
            </a:r>
            <a:r>
              <a:rPr lang="en-US" sz="2200" dirty="0"/>
              <a:t> </a:t>
            </a:r>
            <a:r>
              <a:rPr lang="en-US" sz="2200" dirty="0" err="1"/>
              <a:t>በትምህርተ</a:t>
            </a:r>
            <a:r>
              <a:rPr lang="en-US" sz="2200" dirty="0"/>
              <a:t> </a:t>
            </a:r>
            <a:r>
              <a:rPr lang="en-US" sz="2200" dirty="0" err="1"/>
              <a:t>መስቀል</a:t>
            </a:r>
            <a:r>
              <a:rPr lang="en-US" sz="2200" dirty="0"/>
              <a:t> </a:t>
            </a:r>
            <a:r>
              <a:rPr lang="en-US" sz="2200" dirty="0" err="1"/>
              <a:t>ሰርቶ</a:t>
            </a:r>
            <a:r>
              <a:rPr lang="en-US" sz="2200" dirty="0"/>
              <a:t>(</a:t>
            </a:r>
            <a:r>
              <a:rPr lang="en-US" sz="2200" dirty="0" err="1"/>
              <a:t>ካህን</a:t>
            </a:r>
            <a:r>
              <a:rPr lang="en-US" sz="2200" dirty="0"/>
              <a:t> </a:t>
            </a:r>
            <a:r>
              <a:rPr lang="en-US" sz="2200" dirty="0" err="1"/>
              <a:t>ከሆነ</a:t>
            </a:r>
            <a:r>
              <a:rPr lang="en-US" sz="2200" dirty="0"/>
              <a:t> </a:t>
            </a:r>
            <a:r>
              <a:rPr lang="en-US" sz="2200" dirty="0" err="1" smtClean="0"/>
              <a:t>በመስቀሉ</a:t>
            </a:r>
            <a:r>
              <a:rPr lang="en-US" sz="2200" dirty="0" smtClean="0"/>
              <a:t>)</a:t>
            </a:r>
            <a:r>
              <a:rPr lang="en-US" sz="2200" dirty="0" err="1" smtClean="0"/>
              <a:t>ማማተብ</a:t>
            </a:r>
            <a:r>
              <a:rPr lang="en-US" sz="2200" dirty="0" smtClean="0"/>
              <a:t>፤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200" dirty="0" err="1" smtClean="0">
                <a:solidFill>
                  <a:srgbClr val="00B0F0"/>
                </a:solidFill>
              </a:rPr>
              <a:t>በመስቀሉ</a:t>
            </a:r>
            <a:r>
              <a:rPr lang="en-US" sz="2200" dirty="0" smtClean="0">
                <a:solidFill>
                  <a:srgbClr val="00B0F0"/>
                </a:solidFill>
              </a:rPr>
              <a:t> </a:t>
            </a:r>
            <a:r>
              <a:rPr lang="en-US" sz="2200" dirty="0" err="1" smtClean="0">
                <a:solidFill>
                  <a:srgbClr val="00B0F0"/>
                </a:solidFill>
              </a:rPr>
              <a:t>ማማተባችን</a:t>
            </a:r>
            <a:r>
              <a:rPr lang="en-US" sz="2200" dirty="0" smtClean="0"/>
              <a:t>-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sz="1900" dirty="0" err="1" smtClean="0"/>
              <a:t>ጉባኤያችን</a:t>
            </a:r>
            <a:r>
              <a:rPr lang="en-US" sz="1900" dirty="0" smtClean="0"/>
              <a:t> </a:t>
            </a:r>
            <a:r>
              <a:rPr lang="en-US" sz="1700" dirty="0"/>
              <a:t>ሥ</a:t>
            </a:r>
            <a:r>
              <a:rPr lang="en-US" sz="1900" dirty="0" smtClean="0"/>
              <a:t>ላሴ </a:t>
            </a:r>
            <a:r>
              <a:rPr lang="en-US" sz="1900" dirty="0" err="1"/>
              <a:t>ይባርክልን</a:t>
            </a:r>
            <a:r>
              <a:rPr lang="en-US" sz="1900" dirty="0"/>
              <a:t> </a:t>
            </a:r>
            <a:r>
              <a:rPr lang="en-US" sz="1900" dirty="0" err="1"/>
              <a:t>የሰላም</a:t>
            </a:r>
            <a:r>
              <a:rPr lang="en-US" sz="1900" dirty="0"/>
              <a:t> </a:t>
            </a:r>
            <a:r>
              <a:rPr lang="en-US" sz="1900" dirty="0" err="1"/>
              <a:t>ይሁንልን</a:t>
            </a:r>
            <a:r>
              <a:rPr lang="en-US" sz="1900" dirty="0" smtClean="0"/>
              <a:t>፤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sz="1900" dirty="0" err="1" smtClean="0"/>
              <a:t>አጋንንትን</a:t>
            </a:r>
            <a:r>
              <a:rPr lang="en-US" sz="1900" dirty="0" smtClean="0"/>
              <a:t> </a:t>
            </a:r>
            <a:r>
              <a:rPr lang="en-US" sz="1900" dirty="0" err="1"/>
              <a:t>ያርቅልን</a:t>
            </a:r>
            <a:r>
              <a:rPr lang="en-US" sz="1900" dirty="0"/>
              <a:t> </a:t>
            </a:r>
            <a:r>
              <a:rPr lang="en-US" sz="1900" dirty="0" err="1"/>
              <a:t>በማለት</a:t>
            </a:r>
            <a:r>
              <a:rPr lang="en-US" sz="1900" dirty="0"/>
              <a:t> ክርስቶስ </a:t>
            </a:r>
            <a:r>
              <a:rPr lang="en-US" sz="1900" dirty="0" err="1"/>
              <a:t>በመስቀሉ</a:t>
            </a:r>
            <a:r>
              <a:rPr lang="en-US" sz="1900" dirty="0"/>
              <a:t> </a:t>
            </a:r>
            <a:r>
              <a:rPr lang="en-US" sz="1900" dirty="0" err="1"/>
              <a:t>ተሰቅሎ</a:t>
            </a:r>
            <a:r>
              <a:rPr lang="en-US" sz="1900" dirty="0"/>
              <a:t> </a:t>
            </a:r>
            <a:r>
              <a:rPr lang="en-US" sz="1900" dirty="0" err="1"/>
              <a:t>የከፈለልን</a:t>
            </a:r>
            <a:r>
              <a:rPr lang="en-US" sz="1900" dirty="0"/>
              <a:t> </a:t>
            </a:r>
            <a:r>
              <a:rPr lang="en-US" sz="1900" dirty="0" err="1"/>
              <a:t>ውለታ</a:t>
            </a:r>
            <a:r>
              <a:rPr lang="en-US" sz="1900" dirty="0"/>
              <a:t> </a:t>
            </a:r>
            <a:r>
              <a:rPr lang="en-US" sz="1900" dirty="0" err="1"/>
              <a:t>ማሰባችን</a:t>
            </a:r>
            <a:r>
              <a:rPr lang="en-US" sz="1900" dirty="0"/>
              <a:t> </a:t>
            </a:r>
            <a:r>
              <a:rPr lang="en-US" sz="1900" dirty="0" err="1"/>
              <a:t>ነው</a:t>
            </a:r>
            <a:r>
              <a:rPr lang="en-US" sz="1900" dirty="0"/>
              <a:t>፡፡ </a:t>
            </a:r>
            <a:endParaRPr lang="en-US" sz="1900" dirty="0" smtClean="0"/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sz="1900" dirty="0" err="1" smtClean="0"/>
              <a:t>ስመ</a:t>
            </a:r>
            <a:r>
              <a:rPr lang="en-US" sz="1900" dirty="0" smtClean="0"/>
              <a:t> </a:t>
            </a:r>
            <a:r>
              <a:rPr lang="en-US" sz="1900" dirty="0" err="1" smtClean="0"/>
              <a:t>እግዚአብሔር</a:t>
            </a:r>
            <a:r>
              <a:rPr lang="en-US" sz="1900" dirty="0" smtClean="0"/>
              <a:t> </a:t>
            </a:r>
            <a:r>
              <a:rPr lang="en-US" sz="1900" dirty="0" err="1"/>
              <a:t>ሲጠራ</a:t>
            </a:r>
            <a:r>
              <a:rPr lang="en-US" sz="1900" dirty="0"/>
              <a:t> </a:t>
            </a:r>
            <a:r>
              <a:rPr lang="en-US" sz="1900" dirty="0" err="1"/>
              <a:t>አጋንንት</a:t>
            </a:r>
            <a:r>
              <a:rPr lang="en-US" sz="1900" dirty="0"/>
              <a:t> </a:t>
            </a:r>
            <a:r>
              <a:rPr lang="en-US" sz="1900" dirty="0" err="1"/>
              <a:t>ደንግጠው</a:t>
            </a:r>
            <a:r>
              <a:rPr lang="en-US" sz="1900" dirty="0"/>
              <a:t> </a:t>
            </a:r>
            <a:r>
              <a:rPr lang="en-US" sz="1900" dirty="0" err="1"/>
              <a:t>ከእኛ</a:t>
            </a:r>
            <a:r>
              <a:rPr lang="en-US" sz="1900" dirty="0"/>
              <a:t> </a:t>
            </a:r>
            <a:r>
              <a:rPr lang="en-US" sz="1900" dirty="0" err="1"/>
              <a:t>ይሸሻሉ</a:t>
            </a:r>
            <a:r>
              <a:rPr lang="en-US" sz="1900" dirty="0"/>
              <a:t>፡፡ኤፌ6፡14-17 ፤</a:t>
            </a:r>
            <a:r>
              <a:rPr lang="en-US" sz="1900" dirty="0" err="1"/>
              <a:t>የመስቀሉ</a:t>
            </a:r>
            <a:r>
              <a:rPr lang="en-US" sz="1900" dirty="0"/>
              <a:t> </a:t>
            </a:r>
            <a:r>
              <a:rPr lang="en-US" sz="1900" dirty="0" err="1"/>
              <a:t>ነገር</a:t>
            </a:r>
            <a:r>
              <a:rPr lang="en-US" sz="1900" dirty="0"/>
              <a:t> </a:t>
            </a:r>
            <a:r>
              <a:rPr lang="en-US" sz="1900" dirty="0" err="1"/>
              <a:t>በሚጠፉ</a:t>
            </a:r>
            <a:r>
              <a:rPr lang="en-US" sz="1900" dirty="0"/>
              <a:t> </a:t>
            </a:r>
            <a:r>
              <a:rPr lang="en-US" sz="1900" dirty="0" err="1"/>
              <a:t>ሰዎች</a:t>
            </a:r>
            <a:r>
              <a:rPr lang="en-US" sz="1900" dirty="0"/>
              <a:t> </a:t>
            </a:r>
            <a:r>
              <a:rPr lang="en-US" sz="1900" dirty="0" err="1"/>
              <a:t>ዘንድ</a:t>
            </a:r>
            <a:r>
              <a:rPr lang="en-US" sz="1900" dirty="0"/>
              <a:t> </a:t>
            </a:r>
            <a:r>
              <a:rPr lang="en-US" sz="1900" dirty="0" err="1"/>
              <a:t>ስንፍና</a:t>
            </a:r>
            <a:r>
              <a:rPr lang="en-US" sz="1900" dirty="0"/>
              <a:t> </a:t>
            </a:r>
            <a:r>
              <a:rPr lang="en-US" sz="1900" dirty="0" err="1"/>
              <a:t>ለምናምን</a:t>
            </a:r>
            <a:r>
              <a:rPr lang="en-US" sz="1900" dirty="0"/>
              <a:t> </a:t>
            </a:r>
            <a:r>
              <a:rPr lang="en-US" sz="1900" dirty="0" err="1"/>
              <a:t>ለእኛ</a:t>
            </a:r>
            <a:r>
              <a:rPr lang="en-US" sz="1900" dirty="0"/>
              <a:t> </a:t>
            </a:r>
            <a:r>
              <a:rPr lang="en-US" sz="1900" dirty="0" err="1"/>
              <a:t>ግን</a:t>
            </a:r>
            <a:r>
              <a:rPr lang="en-US" sz="1900" dirty="0"/>
              <a:t> </a:t>
            </a:r>
            <a:r>
              <a:rPr lang="en-US" sz="1900" dirty="0" err="1"/>
              <a:t>ሃይል</a:t>
            </a:r>
            <a:r>
              <a:rPr lang="en-US" sz="1900" dirty="0"/>
              <a:t> </a:t>
            </a:r>
            <a:r>
              <a:rPr lang="en-US" sz="1900" dirty="0" err="1"/>
              <a:t>ነው</a:t>
            </a:r>
            <a:r>
              <a:rPr lang="en-US" sz="1900" dirty="0"/>
              <a:t> 1ኛቆሮ1፡18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200" dirty="0" err="1">
                <a:solidFill>
                  <a:srgbClr val="00B0F0"/>
                </a:solidFill>
              </a:rPr>
              <a:t>ከቤተክርስቲያን</a:t>
            </a:r>
            <a:r>
              <a:rPr lang="en-US" sz="2200" dirty="0">
                <a:solidFill>
                  <a:srgbClr val="00B0F0"/>
                </a:solidFill>
              </a:rPr>
              <a:t> </a:t>
            </a:r>
            <a:r>
              <a:rPr lang="en-US" sz="2200" dirty="0" err="1">
                <a:solidFill>
                  <a:srgbClr val="00B0F0"/>
                </a:solidFill>
              </a:rPr>
              <a:t>በተረከብነው</a:t>
            </a:r>
            <a:r>
              <a:rPr lang="en-US" sz="2200" dirty="0">
                <a:solidFill>
                  <a:srgbClr val="00B0F0"/>
                </a:solidFill>
              </a:rPr>
              <a:t> </a:t>
            </a:r>
            <a:r>
              <a:rPr lang="en-US" sz="2200" dirty="0" err="1">
                <a:solidFill>
                  <a:srgbClr val="00B0F0"/>
                </a:solidFill>
              </a:rPr>
              <a:t>ትውፊት</a:t>
            </a:r>
            <a:r>
              <a:rPr lang="en-US" sz="2200" dirty="0">
                <a:solidFill>
                  <a:srgbClr val="00B0F0"/>
                </a:solidFill>
              </a:rPr>
              <a:t> </a:t>
            </a:r>
            <a:r>
              <a:rPr lang="en-US" sz="2200" dirty="0" err="1">
                <a:solidFill>
                  <a:srgbClr val="00B0F0"/>
                </a:solidFill>
              </a:rPr>
              <a:t>መሰረት</a:t>
            </a:r>
            <a:r>
              <a:rPr lang="en-US" sz="2200" dirty="0" smtClean="0">
                <a:solidFill>
                  <a:srgbClr val="00B0F0"/>
                </a:solidFill>
              </a:rPr>
              <a:t>፡-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sz="1900" dirty="0" err="1" smtClean="0"/>
              <a:t>ወደቤተክርስቲያን</a:t>
            </a:r>
            <a:r>
              <a:rPr lang="en-US" sz="1900" dirty="0" smtClean="0"/>
              <a:t>  </a:t>
            </a:r>
            <a:r>
              <a:rPr lang="en-US" sz="1900" dirty="0" err="1"/>
              <a:t>ስንገባና</a:t>
            </a:r>
            <a:r>
              <a:rPr lang="en-US" sz="1900" dirty="0"/>
              <a:t> </a:t>
            </a:r>
            <a:r>
              <a:rPr lang="en-US" sz="1900" dirty="0" err="1"/>
              <a:t>ስንወጣ</a:t>
            </a:r>
            <a:r>
              <a:rPr lang="en-US" sz="1900" dirty="0" smtClean="0"/>
              <a:t>፤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sz="1900" dirty="0" err="1" smtClean="0"/>
              <a:t>ጸሎት</a:t>
            </a:r>
            <a:r>
              <a:rPr lang="en-US" sz="1900" dirty="0" smtClean="0"/>
              <a:t> </a:t>
            </a:r>
            <a:r>
              <a:rPr lang="en-US" sz="1900" dirty="0" err="1"/>
              <a:t>ስንጀምርና</a:t>
            </a:r>
            <a:r>
              <a:rPr lang="en-US" sz="1900" dirty="0"/>
              <a:t> </a:t>
            </a:r>
            <a:r>
              <a:rPr lang="en-US" sz="1900" dirty="0" err="1"/>
              <a:t>ስንጨርስ</a:t>
            </a:r>
            <a:r>
              <a:rPr lang="en-US" sz="1900" dirty="0" smtClean="0"/>
              <a:t>፤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sz="1900" dirty="0" err="1" smtClean="0"/>
              <a:t>ምግብ</a:t>
            </a:r>
            <a:r>
              <a:rPr lang="en-US" sz="1900" dirty="0" smtClean="0"/>
              <a:t> </a:t>
            </a:r>
            <a:r>
              <a:rPr lang="en-US" sz="1900" dirty="0" err="1"/>
              <a:t>መመገብ</a:t>
            </a:r>
            <a:r>
              <a:rPr lang="en-US" sz="1900" dirty="0"/>
              <a:t> </a:t>
            </a:r>
            <a:r>
              <a:rPr lang="en-US" sz="1900" dirty="0" err="1"/>
              <a:t>ስንጀምርና</a:t>
            </a:r>
            <a:r>
              <a:rPr lang="en-US" sz="1900" dirty="0"/>
              <a:t> </a:t>
            </a:r>
            <a:r>
              <a:rPr lang="en-US" sz="1900" dirty="0" err="1"/>
              <a:t>ስንጨርስ</a:t>
            </a:r>
            <a:r>
              <a:rPr lang="en-US" sz="1900" dirty="0" smtClean="0"/>
              <a:t>፤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sz="1900" dirty="0" err="1" smtClean="0"/>
              <a:t>ስንተኛና</a:t>
            </a:r>
            <a:r>
              <a:rPr lang="en-US" sz="1900" dirty="0" smtClean="0"/>
              <a:t> </a:t>
            </a:r>
            <a:r>
              <a:rPr lang="en-US" sz="1900" dirty="0" err="1"/>
              <a:t>ከእንቅልፍ</a:t>
            </a:r>
            <a:r>
              <a:rPr lang="en-US" sz="1900" dirty="0"/>
              <a:t> </a:t>
            </a:r>
            <a:r>
              <a:rPr lang="en-US" sz="1900" dirty="0" err="1"/>
              <a:t>ስንነቃ</a:t>
            </a:r>
            <a:r>
              <a:rPr lang="en-US" sz="1900" dirty="0" smtClean="0"/>
              <a:t>፤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sz="1900" dirty="0" err="1" smtClean="0"/>
              <a:t>ጉዞ</a:t>
            </a:r>
            <a:r>
              <a:rPr lang="en-US" sz="1900" dirty="0" smtClean="0"/>
              <a:t> </a:t>
            </a:r>
            <a:r>
              <a:rPr lang="en-US" sz="1900" dirty="0" err="1"/>
              <a:t>ስንጀምርና</a:t>
            </a:r>
            <a:r>
              <a:rPr lang="en-US" sz="1900" dirty="0"/>
              <a:t> </a:t>
            </a:r>
            <a:r>
              <a:rPr lang="en-US" sz="1900" dirty="0" err="1"/>
              <a:t>ስንጨርስ</a:t>
            </a:r>
            <a:r>
              <a:rPr lang="en-US" sz="1900" dirty="0" smtClean="0"/>
              <a:t>፤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sz="1900" dirty="0" err="1" smtClean="0"/>
              <a:t>አስደንጋጭ</a:t>
            </a:r>
            <a:r>
              <a:rPr lang="en-US" sz="1900" dirty="0" smtClean="0"/>
              <a:t> </a:t>
            </a:r>
            <a:r>
              <a:rPr lang="en-US" sz="1900" dirty="0" err="1"/>
              <a:t>ነገር</a:t>
            </a:r>
            <a:r>
              <a:rPr lang="en-US" sz="1900" dirty="0"/>
              <a:t> </a:t>
            </a:r>
            <a:r>
              <a:rPr lang="en-US" sz="1900" dirty="0" err="1"/>
              <a:t>ሲገጥመን</a:t>
            </a:r>
            <a:r>
              <a:rPr lang="en-US" sz="1900" dirty="0" smtClean="0"/>
              <a:t>፤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sz="1900" dirty="0" err="1" smtClean="0"/>
              <a:t>ክፉ</a:t>
            </a:r>
            <a:r>
              <a:rPr lang="en-US" sz="1900" dirty="0" smtClean="0"/>
              <a:t> </a:t>
            </a:r>
            <a:r>
              <a:rPr lang="en-US" sz="1900" dirty="0" err="1"/>
              <a:t>ነገር</a:t>
            </a:r>
            <a:r>
              <a:rPr lang="en-US" sz="1900" dirty="0"/>
              <a:t> </a:t>
            </a:r>
            <a:r>
              <a:rPr lang="en-US" sz="1900" dirty="0" err="1"/>
              <a:t>ስናይና</a:t>
            </a:r>
            <a:r>
              <a:rPr lang="en-US" sz="1900" dirty="0"/>
              <a:t> </a:t>
            </a:r>
            <a:r>
              <a:rPr lang="en-US" sz="1900" dirty="0" err="1"/>
              <a:t>ስንሰማ፤ስራ</a:t>
            </a:r>
            <a:r>
              <a:rPr lang="en-US" sz="1900" dirty="0"/>
              <a:t> </a:t>
            </a:r>
            <a:r>
              <a:rPr lang="en-US" sz="1900" dirty="0" err="1"/>
              <a:t>ስንጀምርና</a:t>
            </a:r>
            <a:r>
              <a:rPr lang="en-US" sz="1900" dirty="0"/>
              <a:t> </a:t>
            </a:r>
            <a:r>
              <a:rPr lang="en-US" sz="1900" dirty="0" err="1"/>
              <a:t>ስንጨርስ፤ሃሳባችን</a:t>
            </a:r>
            <a:r>
              <a:rPr lang="en-US" sz="1900" dirty="0"/>
              <a:t> </a:t>
            </a:r>
            <a:r>
              <a:rPr lang="en-US" sz="1900" dirty="0" err="1"/>
              <a:t>በጭንቀት</a:t>
            </a:r>
            <a:r>
              <a:rPr lang="en-US" sz="1900" dirty="0"/>
              <a:t> </a:t>
            </a:r>
            <a:r>
              <a:rPr lang="en-US" sz="1900" dirty="0" err="1"/>
              <a:t>ሲወጠር</a:t>
            </a:r>
            <a:r>
              <a:rPr lang="en-US" sz="1900" dirty="0"/>
              <a:t>(</a:t>
            </a:r>
            <a:r>
              <a:rPr lang="en-US" sz="1900" dirty="0" err="1"/>
              <a:t>ሲበተን</a:t>
            </a:r>
            <a:r>
              <a:rPr lang="en-US" sz="1900" dirty="0"/>
              <a:t>) </a:t>
            </a:r>
            <a:r>
              <a:rPr lang="en-US" sz="1900" dirty="0" err="1"/>
              <a:t>ወዘተ</a:t>
            </a:r>
            <a:r>
              <a:rPr lang="en-US" sz="1900" dirty="0"/>
              <a:t> </a:t>
            </a:r>
            <a:r>
              <a:rPr lang="en-US" sz="1900" dirty="0" err="1"/>
              <a:t>እናማትባለን</a:t>
            </a:r>
            <a:r>
              <a:rPr lang="en-US" sz="1900" dirty="0"/>
              <a:t>፡፡</a:t>
            </a:r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624110"/>
            <a:ext cx="7772400" cy="747490"/>
          </a:xfrm>
        </p:spPr>
        <p:txBody>
          <a:bodyPr/>
          <a:lstStyle/>
          <a:p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በስመ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ሥላሴ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ማማተብ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399" cy="5029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/>
              <a:t>ስናማትብ</a:t>
            </a:r>
            <a:r>
              <a:rPr lang="en-US" sz="2400" dirty="0" smtClean="0"/>
              <a:t> </a:t>
            </a:r>
            <a:r>
              <a:rPr lang="en-US" sz="2400" dirty="0" err="1" smtClean="0"/>
              <a:t>በመሃል</a:t>
            </a:r>
            <a:r>
              <a:rPr lang="en-US" sz="2400" dirty="0" smtClean="0"/>
              <a:t> </a:t>
            </a:r>
            <a:r>
              <a:rPr lang="en-US" sz="2400" dirty="0" err="1" smtClean="0"/>
              <a:t>ጣታችንና</a:t>
            </a:r>
            <a:r>
              <a:rPr lang="en-US" sz="2400" dirty="0" smtClean="0"/>
              <a:t> </a:t>
            </a:r>
            <a:r>
              <a:rPr lang="en-US" sz="2400" dirty="0" err="1" smtClean="0"/>
              <a:t>በአመልካች</a:t>
            </a:r>
            <a:r>
              <a:rPr lang="en-US" sz="2400" dirty="0" smtClean="0"/>
              <a:t> </a:t>
            </a:r>
            <a:r>
              <a:rPr lang="en-US" sz="2400" dirty="0" err="1" smtClean="0"/>
              <a:t>ጣታችን</a:t>
            </a:r>
            <a:r>
              <a:rPr lang="en-US" sz="2400" dirty="0" smtClean="0"/>
              <a:t> </a:t>
            </a:r>
            <a:r>
              <a:rPr lang="en-US" sz="2400" dirty="0" err="1" smtClean="0"/>
              <a:t>መስቀለኛ</a:t>
            </a:r>
            <a:r>
              <a:rPr lang="en-US" sz="2400" dirty="0" smtClean="0"/>
              <a:t> </a:t>
            </a:r>
            <a:r>
              <a:rPr lang="en-US" sz="2400" dirty="0" err="1" smtClean="0"/>
              <a:t>በመስራት</a:t>
            </a:r>
            <a:r>
              <a:rPr lang="en-US" sz="2400" dirty="0" smtClean="0"/>
              <a:t> </a:t>
            </a:r>
            <a:r>
              <a:rPr lang="en-US" sz="2400" dirty="0" err="1" smtClean="0"/>
              <a:t>ከላይ</a:t>
            </a:r>
            <a:r>
              <a:rPr lang="en-US" sz="2400" dirty="0" smtClean="0"/>
              <a:t> </a:t>
            </a:r>
            <a:r>
              <a:rPr lang="en-US" sz="2400" dirty="0" err="1" smtClean="0"/>
              <a:t>ወደታች</a:t>
            </a:r>
            <a:r>
              <a:rPr lang="en-US" sz="2400" dirty="0" smtClean="0"/>
              <a:t>(</a:t>
            </a:r>
            <a:r>
              <a:rPr lang="en-US" sz="2400" dirty="0" err="1" smtClean="0"/>
              <a:t>ከግንባር</a:t>
            </a:r>
            <a:r>
              <a:rPr lang="en-US" sz="2400" dirty="0" smtClean="0"/>
              <a:t> </a:t>
            </a:r>
            <a:r>
              <a:rPr lang="en-US" sz="2400" dirty="0" err="1" smtClean="0"/>
              <a:t>ወደ</a:t>
            </a:r>
            <a:r>
              <a:rPr lang="en-US" sz="2400" dirty="0" smtClean="0"/>
              <a:t> </a:t>
            </a:r>
            <a:r>
              <a:rPr lang="en-US" sz="2400" dirty="0" err="1" smtClean="0"/>
              <a:t>ደረት</a:t>
            </a:r>
            <a:r>
              <a:rPr lang="en-US" sz="2400" dirty="0" smtClean="0"/>
              <a:t>) </a:t>
            </a:r>
            <a:r>
              <a:rPr lang="en-US" sz="2400" dirty="0" err="1" smtClean="0"/>
              <a:t>በስመ</a:t>
            </a:r>
            <a:r>
              <a:rPr lang="en-US" sz="2400" dirty="0" smtClean="0"/>
              <a:t> </a:t>
            </a:r>
            <a:r>
              <a:rPr lang="en-US" sz="2400" dirty="0" err="1" smtClean="0"/>
              <a:t>አብ</a:t>
            </a:r>
            <a:r>
              <a:rPr lang="en-US" sz="2400" dirty="0" smtClean="0"/>
              <a:t> </a:t>
            </a:r>
            <a:r>
              <a:rPr lang="en-US" sz="2400" dirty="0" err="1" smtClean="0"/>
              <a:t>ወወልድ</a:t>
            </a:r>
            <a:r>
              <a:rPr lang="en-US" sz="2400" dirty="0" smtClean="0"/>
              <a:t> </a:t>
            </a:r>
            <a:r>
              <a:rPr lang="en-US" sz="2400" dirty="0" err="1" smtClean="0"/>
              <a:t>ማለታችን</a:t>
            </a:r>
            <a:endParaRPr lang="en-US" sz="2400" dirty="0" smtClean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smtClean="0"/>
              <a:t> </a:t>
            </a:r>
            <a:r>
              <a:rPr lang="en-US" sz="2400" dirty="0" err="1" smtClean="0"/>
              <a:t>እግዚአብሔር</a:t>
            </a:r>
            <a:r>
              <a:rPr lang="en-US" sz="2400" dirty="0" smtClean="0"/>
              <a:t>  </a:t>
            </a:r>
            <a:r>
              <a:rPr lang="en-US" sz="2400" dirty="0" err="1" smtClean="0"/>
              <a:t>ወልድ</a:t>
            </a:r>
            <a:r>
              <a:rPr lang="en-US" sz="2400" dirty="0" smtClean="0"/>
              <a:t> </a:t>
            </a:r>
            <a:r>
              <a:rPr lang="en-US" sz="2400" dirty="0" err="1" smtClean="0"/>
              <a:t>ከሰማየ</a:t>
            </a:r>
            <a:r>
              <a:rPr lang="en-US" sz="2400" dirty="0" smtClean="0"/>
              <a:t> </a:t>
            </a:r>
            <a:r>
              <a:rPr lang="en-US" sz="2400" dirty="0" err="1" smtClean="0"/>
              <a:t>ሰማት</a:t>
            </a:r>
            <a:r>
              <a:rPr lang="en-US" sz="2400" dirty="0" smtClean="0"/>
              <a:t> </a:t>
            </a:r>
            <a:r>
              <a:rPr lang="en-US" sz="2400" dirty="0" err="1" smtClean="0"/>
              <a:t>መውረዱን</a:t>
            </a:r>
            <a:r>
              <a:rPr lang="en-US" sz="2400" dirty="0" smtClean="0"/>
              <a:t> </a:t>
            </a:r>
            <a:r>
              <a:rPr lang="en-US" sz="2400" dirty="0" err="1" smtClean="0"/>
              <a:t>ስጋ</a:t>
            </a:r>
            <a:r>
              <a:rPr lang="en-US" sz="2400" dirty="0" smtClean="0"/>
              <a:t> </a:t>
            </a:r>
            <a:r>
              <a:rPr lang="en-US" sz="2400" dirty="0" err="1" smtClean="0"/>
              <a:t>መልበሱን</a:t>
            </a:r>
            <a:r>
              <a:rPr lang="en-US" sz="2400" dirty="0" smtClean="0"/>
              <a:t> </a:t>
            </a:r>
            <a:r>
              <a:rPr lang="en-US" sz="2400" dirty="0" err="1" smtClean="0"/>
              <a:t>ለማጠየቅ</a:t>
            </a:r>
            <a:r>
              <a:rPr lang="en-US" sz="2400" dirty="0" smtClean="0"/>
              <a:t> </a:t>
            </a:r>
            <a:r>
              <a:rPr lang="en-US" sz="2400" dirty="0" err="1" smtClean="0"/>
              <a:t>ነው</a:t>
            </a:r>
            <a:r>
              <a:rPr lang="en-US" sz="2400" dirty="0" smtClean="0"/>
              <a:t>፡፡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/>
              <a:t>ከደረት</a:t>
            </a:r>
            <a:r>
              <a:rPr lang="en-US" sz="2400" dirty="0" smtClean="0"/>
              <a:t> </a:t>
            </a:r>
            <a:r>
              <a:rPr lang="en-US" sz="2400" dirty="0" err="1" smtClean="0"/>
              <a:t>ወደግራ</a:t>
            </a:r>
            <a:r>
              <a:rPr lang="en-US" sz="2400" dirty="0" smtClean="0"/>
              <a:t> </a:t>
            </a:r>
            <a:r>
              <a:rPr lang="en-US" sz="2400" dirty="0" err="1" smtClean="0"/>
              <a:t>ከዛም</a:t>
            </a:r>
            <a:r>
              <a:rPr lang="en-US" sz="2400" dirty="0" smtClean="0"/>
              <a:t> </a:t>
            </a:r>
            <a:r>
              <a:rPr lang="en-US" sz="2400" dirty="0" err="1" smtClean="0"/>
              <a:t>ወደቀኝ</a:t>
            </a:r>
            <a:r>
              <a:rPr lang="en-US" sz="2400" dirty="0" smtClean="0"/>
              <a:t> </a:t>
            </a:r>
            <a:r>
              <a:rPr lang="en-US" sz="2400" dirty="0" err="1" smtClean="0"/>
              <a:t>መሔዳችን</a:t>
            </a:r>
            <a:r>
              <a:rPr lang="en-US" sz="2400" dirty="0" smtClean="0"/>
              <a:t> </a:t>
            </a:r>
            <a:endParaRPr lang="en-US" sz="2400" dirty="0" smtClean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smtClean="0"/>
              <a:t>ክርስቶስ </a:t>
            </a:r>
            <a:r>
              <a:rPr lang="en-US" sz="2400" dirty="0" err="1" smtClean="0"/>
              <a:t>የሰውን</a:t>
            </a:r>
            <a:r>
              <a:rPr lang="en-US" sz="2400" dirty="0" smtClean="0"/>
              <a:t> </a:t>
            </a:r>
            <a:r>
              <a:rPr lang="en-US" sz="2400" dirty="0" err="1" smtClean="0"/>
              <a:t>ልጅ</a:t>
            </a:r>
            <a:r>
              <a:rPr lang="en-US" sz="2400" dirty="0" smtClean="0"/>
              <a:t> </a:t>
            </a:r>
            <a:r>
              <a:rPr lang="en-US" sz="2400" dirty="0" err="1" smtClean="0"/>
              <a:t>ለማዳን</a:t>
            </a:r>
            <a:r>
              <a:rPr lang="en-US" sz="2400" dirty="0" smtClean="0"/>
              <a:t> </a:t>
            </a:r>
            <a:r>
              <a:rPr lang="en-US" sz="2400" dirty="0" err="1" smtClean="0"/>
              <a:t>ወደሲኦል</a:t>
            </a:r>
            <a:r>
              <a:rPr lang="en-US" sz="2400" dirty="0" smtClean="0"/>
              <a:t> </a:t>
            </a:r>
            <a:r>
              <a:rPr lang="en-US" sz="2400" dirty="0" err="1" smtClean="0"/>
              <a:t>እንደሔደና</a:t>
            </a:r>
            <a:r>
              <a:rPr lang="en-US" sz="2400" dirty="0" smtClean="0"/>
              <a:t> </a:t>
            </a:r>
            <a:r>
              <a:rPr lang="en-US" sz="2400" dirty="0" err="1" smtClean="0"/>
              <a:t>ከክፉ</a:t>
            </a:r>
            <a:r>
              <a:rPr lang="en-US" sz="2400" dirty="0" smtClean="0"/>
              <a:t> </a:t>
            </a:r>
            <a:r>
              <a:rPr lang="en-US" sz="2400" dirty="0" err="1" smtClean="0"/>
              <a:t>ተግባር</a:t>
            </a:r>
            <a:r>
              <a:rPr lang="en-US" sz="2400" dirty="0" smtClean="0"/>
              <a:t>  </a:t>
            </a:r>
            <a:r>
              <a:rPr lang="en-US" sz="2400" dirty="0" err="1" smtClean="0"/>
              <a:t>ወደ</a:t>
            </a:r>
            <a:r>
              <a:rPr lang="en-US" sz="2400" dirty="0" smtClean="0"/>
              <a:t> </a:t>
            </a:r>
            <a:r>
              <a:rPr lang="en-US" sz="2400" dirty="0" err="1" smtClean="0"/>
              <a:t>በጎ</a:t>
            </a:r>
            <a:r>
              <a:rPr lang="en-US" sz="2400" dirty="0" smtClean="0"/>
              <a:t> </a:t>
            </a:r>
            <a:r>
              <a:rPr lang="en-US" sz="2400" dirty="0" err="1" smtClean="0"/>
              <a:t>ተግባር</a:t>
            </a:r>
            <a:r>
              <a:rPr lang="en-US" sz="2400" dirty="0" smtClean="0"/>
              <a:t>(</a:t>
            </a:r>
            <a:r>
              <a:rPr lang="en-US" sz="2400" dirty="0" err="1" smtClean="0"/>
              <a:t>ከሲኦል</a:t>
            </a:r>
            <a:r>
              <a:rPr lang="en-US" sz="2400" dirty="0" smtClean="0"/>
              <a:t> </a:t>
            </a:r>
            <a:r>
              <a:rPr lang="en-US" sz="2400" dirty="0" err="1" smtClean="0"/>
              <a:t>ወደ</a:t>
            </a:r>
            <a:r>
              <a:rPr lang="en-US" sz="2400" dirty="0" smtClean="0"/>
              <a:t> </a:t>
            </a:r>
            <a:r>
              <a:rPr lang="en-US" sz="2400" dirty="0" err="1" smtClean="0"/>
              <a:t>ገነት</a:t>
            </a:r>
            <a:r>
              <a:rPr lang="en-US" sz="2400" dirty="0" smtClean="0"/>
              <a:t>) </a:t>
            </a:r>
            <a:r>
              <a:rPr lang="en-US" sz="2400" dirty="0" err="1" smtClean="0"/>
              <a:t>ለማዞርእንዲሚያበቃን</a:t>
            </a:r>
            <a:r>
              <a:rPr lang="en-US" sz="2400" dirty="0" smtClean="0"/>
              <a:t> </a:t>
            </a:r>
            <a:r>
              <a:rPr lang="en-US" sz="2400" dirty="0" err="1" smtClean="0"/>
              <a:t>ለማጠየቅ</a:t>
            </a:r>
            <a:r>
              <a:rPr lang="en-US" sz="2400" dirty="0" smtClean="0"/>
              <a:t> </a:t>
            </a:r>
            <a:r>
              <a:rPr lang="en-US" sz="2400" dirty="0" err="1" smtClean="0"/>
              <a:t>ነው</a:t>
            </a:r>
            <a:r>
              <a:rPr lang="en-US" sz="2400" dirty="0" smtClean="0"/>
              <a:t>፡፡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err="1" smtClean="0"/>
              <a:t>እንዲሁም</a:t>
            </a:r>
            <a:r>
              <a:rPr lang="en-US" sz="2400" dirty="0" smtClean="0"/>
              <a:t> </a:t>
            </a:r>
            <a:r>
              <a:rPr lang="en-US" sz="2400" dirty="0" err="1" smtClean="0"/>
              <a:t>በዳግም</a:t>
            </a:r>
            <a:r>
              <a:rPr lang="en-US" sz="2400" dirty="0" smtClean="0"/>
              <a:t> </a:t>
            </a:r>
            <a:r>
              <a:rPr lang="en-US" sz="2400" dirty="0" err="1" smtClean="0"/>
              <a:t>ምፅዓቱ</a:t>
            </a:r>
            <a:r>
              <a:rPr lang="en-US" sz="2400" dirty="0" smtClean="0"/>
              <a:t> </a:t>
            </a:r>
            <a:r>
              <a:rPr lang="en-US" sz="2400" dirty="0" err="1" smtClean="0"/>
              <a:t>ጊዜ</a:t>
            </a:r>
            <a:r>
              <a:rPr lang="en-US" sz="2400" dirty="0" smtClean="0"/>
              <a:t> </a:t>
            </a:r>
            <a:r>
              <a:rPr lang="en-US" sz="2400" dirty="0" err="1" smtClean="0"/>
              <a:t>በቀኙ</a:t>
            </a:r>
            <a:r>
              <a:rPr lang="en-US" sz="2400" dirty="0" smtClean="0"/>
              <a:t> </a:t>
            </a:r>
            <a:r>
              <a:rPr lang="en-US" sz="2400" dirty="0" err="1" smtClean="0"/>
              <a:t>በኩል</a:t>
            </a:r>
            <a:r>
              <a:rPr lang="en-US" sz="2400" dirty="0" smtClean="0"/>
              <a:t> </a:t>
            </a:r>
            <a:r>
              <a:rPr lang="en-US" sz="2400" dirty="0" err="1" smtClean="0"/>
              <a:t>እንደሚያቆመን</a:t>
            </a:r>
            <a:r>
              <a:rPr lang="en-US" sz="2400" dirty="0" smtClean="0"/>
              <a:t>  </a:t>
            </a:r>
            <a:r>
              <a:rPr lang="en-US" sz="2400" dirty="0" err="1" smtClean="0"/>
              <a:t>መግለፃችን</a:t>
            </a:r>
            <a:r>
              <a:rPr lang="en-US" sz="2400" dirty="0" smtClean="0"/>
              <a:t> </a:t>
            </a:r>
            <a:r>
              <a:rPr lang="en-US" sz="2400" dirty="0" err="1" smtClean="0"/>
              <a:t>ነው</a:t>
            </a:r>
            <a:r>
              <a:rPr lang="en-US" sz="2400" dirty="0" smtClean="0"/>
              <a:t>፡፡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/>
              <a:t>ስለዚህ</a:t>
            </a:r>
            <a:r>
              <a:rPr lang="en-US" sz="2400" dirty="0" smtClean="0"/>
              <a:t> </a:t>
            </a:r>
            <a:r>
              <a:rPr lang="en-US" sz="2400" dirty="0" err="1" smtClean="0"/>
              <a:t>መርሃ</a:t>
            </a:r>
            <a:r>
              <a:rPr lang="en-US" sz="2400" dirty="0" smtClean="0"/>
              <a:t> </a:t>
            </a:r>
            <a:r>
              <a:rPr lang="en-US" sz="2400" dirty="0" err="1" smtClean="0"/>
              <a:t>ግብር</a:t>
            </a:r>
            <a:r>
              <a:rPr lang="en-US" sz="2400" dirty="0" smtClean="0"/>
              <a:t> </a:t>
            </a:r>
            <a:r>
              <a:rPr lang="en-US" sz="2400" dirty="0" err="1" smtClean="0"/>
              <a:t>መሪው</a:t>
            </a:r>
            <a:r>
              <a:rPr lang="en-US" sz="2400" dirty="0" smtClean="0"/>
              <a:t> </a:t>
            </a:r>
            <a:r>
              <a:rPr lang="en-US" sz="2400" dirty="0" err="1" smtClean="0"/>
              <a:t>ማማተብ</a:t>
            </a:r>
            <a:r>
              <a:rPr lang="en-US" sz="2400" dirty="0" smtClean="0"/>
              <a:t> </a:t>
            </a:r>
            <a:r>
              <a:rPr lang="en-US" sz="2400" dirty="0" err="1" smtClean="0"/>
              <a:t>ይህን</a:t>
            </a:r>
            <a:r>
              <a:rPr lang="en-US" sz="2400" dirty="0" smtClean="0"/>
              <a:t> </a:t>
            </a:r>
            <a:r>
              <a:rPr lang="en-US" sz="2400" dirty="0" err="1" smtClean="0"/>
              <a:t>ያህል</a:t>
            </a:r>
            <a:r>
              <a:rPr lang="en-US" sz="2400" dirty="0" smtClean="0"/>
              <a:t> </a:t>
            </a:r>
            <a:r>
              <a:rPr lang="en-US" sz="2400" dirty="0" err="1" smtClean="0"/>
              <a:t>ትውፊታዊ</a:t>
            </a:r>
            <a:r>
              <a:rPr lang="en-US" sz="2400" dirty="0" smtClean="0"/>
              <a:t> </a:t>
            </a:r>
            <a:r>
              <a:rPr lang="en-US" sz="2400" dirty="0" err="1" smtClean="0"/>
              <a:t>ትርጉም</a:t>
            </a:r>
            <a:r>
              <a:rPr lang="en-US" sz="2400" dirty="0" smtClean="0"/>
              <a:t> </a:t>
            </a:r>
            <a:r>
              <a:rPr lang="en-US" sz="2400" dirty="0" err="1" smtClean="0"/>
              <a:t>ያለው</a:t>
            </a:r>
            <a:r>
              <a:rPr lang="en-US" sz="2400" dirty="0" smtClean="0"/>
              <a:t> </a:t>
            </a:r>
            <a:r>
              <a:rPr lang="en-US" sz="2400" dirty="0" err="1" smtClean="0"/>
              <a:t>መሆኑን</a:t>
            </a:r>
            <a:r>
              <a:rPr lang="en-US" sz="2400" dirty="0" smtClean="0"/>
              <a:t> </a:t>
            </a:r>
            <a:r>
              <a:rPr lang="en-US" sz="2400" dirty="0" err="1" smtClean="0"/>
              <a:t>አውቆ</a:t>
            </a:r>
            <a:r>
              <a:rPr lang="en-US" sz="2400" dirty="0" smtClean="0"/>
              <a:t> </a:t>
            </a:r>
            <a:r>
              <a:rPr lang="en-US" sz="2400" dirty="0" err="1" smtClean="0"/>
              <a:t>ሳያቀረቅር</a:t>
            </a:r>
            <a:r>
              <a:rPr lang="en-US" sz="2400" dirty="0" smtClean="0"/>
              <a:t> </a:t>
            </a:r>
            <a:r>
              <a:rPr lang="en-US" sz="2400" dirty="0" err="1" smtClean="0"/>
              <a:t>ተረጋግቶ</a:t>
            </a:r>
            <a:r>
              <a:rPr lang="en-US" sz="2400" dirty="0" smtClean="0"/>
              <a:t> </a:t>
            </a:r>
            <a:r>
              <a:rPr lang="en-US" sz="2400" dirty="0" err="1" smtClean="0"/>
              <a:t>አማትቦ</a:t>
            </a:r>
            <a:r>
              <a:rPr lang="en-US" sz="2400" dirty="0" smtClean="0"/>
              <a:t> </a:t>
            </a:r>
            <a:r>
              <a:rPr lang="en-US" sz="2400" dirty="0" err="1" smtClean="0"/>
              <a:t>መጀመር</a:t>
            </a:r>
            <a:r>
              <a:rPr lang="en-US" sz="2400" dirty="0" smtClean="0"/>
              <a:t> </a:t>
            </a:r>
            <a:r>
              <a:rPr lang="en-US" sz="2400" dirty="0" err="1" smtClean="0"/>
              <a:t>አለበት</a:t>
            </a:r>
            <a:r>
              <a:rPr lang="en-US" sz="2400" dirty="0" smtClean="0"/>
              <a:t>፡፡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/>
              <a:t>ማማተቡ</a:t>
            </a:r>
            <a:r>
              <a:rPr lang="en-US" sz="2400" dirty="0" smtClean="0"/>
              <a:t> </a:t>
            </a:r>
            <a:r>
              <a:rPr lang="en-US" sz="2400" dirty="0" err="1"/>
              <a:t>የሥላሴን</a:t>
            </a:r>
            <a:r>
              <a:rPr lang="en-US" sz="2400" dirty="0"/>
              <a:t> </a:t>
            </a:r>
            <a:r>
              <a:rPr lang="en-US" sz="2400" dirty="0" err="1" smtClean="0"/>
              <a:t>አንድነትና</a:t>
            </a:r>
            <a:r>
              <a:rPr lang="en-US" sz="2400" dirty="0" smtClean="0"/>
              <a:t> </a:t>
            </a:r>
            <a:r>
              <a:rPr lang="en-US" sz="2400" dirty="0" err="1" smtClean="0"/>
              <a:t>ሶስትነት</a:t>
            </a:r>
            <a:r>
              <a:rPr lang="en-US" sz="2400" dirty="0" smtClean="0"/>
              <a:t> </a:t>
            </a:r>
            <a:r>
              <a:rPr lang="en-US" sz="2400" dirty="0" err="1" smtClean="0"/>
              <a:t>ለመግለጽ</a:t>
            </a:r>
            <a:r>
              <a:rPr lang="en-US" sz="2400" dirty="0" smtClean="0"/>
              <a:t> 1 </a:t>
            </a:r>
            <a:r>
              <a:rPr lang="en-US" sz="2400" dirty="0" err="1" smtClean="0"/>
              <a:t>ጊዜ</a:t>
            </a:r>
            <a:r>
              <a:rPr lang="en-US" sz="2400" dirty="0" smtClean="0"/>
              <a:t> </a:t>
            </a:r>
            <a:r>
              <a:rPr lang="en-US" sz="2400" dirty="0" err="1" smtClean="0"/>
              <a:t>ወይም</a:t>
            </a:r>
            <a:r>
              <a:rPr lang="en-US" sz="2400" dirty="0" smtClean="0"/>
              <a:t> 3 </a:t>
            </a:r>
            <a:r>
              <a:rPr lang="en-US" sz="2400" dirty="0" err="1" smtClean="0"/>
              <a:t>ጊዜ</a:t>
            </a:r>
            <a:r>
              <a:rPr lang="en-US" sz="2400" dirty="0" smtClean="0"/>
              <a:t> </a:t>
            </a:r>
            <a:r>
              <a:rPr lang="en-US" sz="2400" dirty="0" err="1" smtClean="0"/>
              <a:t>ሊሆን</a:t>
            </a:r>
            <a:r>
              <a:rPr lang="en-US" sz="2400" dirty="0" smtClean="0"/>
              <a:t> </a:t>
            </a:r>
            <a:r>
              <a:rPr lang="en-US" sz="2400" dirty="0" err="1" smtClean="0"/>
              <a:t>ይችላል</a:t>
            </a:r>
            <a:r>
              <a:rPr lang="en-US" sz="2400" dirty="0" smtClean="0"/>
              <a:t>፡፡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595090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ሰላምታ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ማቅረብ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76400"/>
            <a:ext cx="8077200" cy="423482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>
                <a:latin typeface="Nyala" panose="02000504070300020003" pitchFamily="2" charset="0"/>
              </a:rPr>
              <a:t>ከሰው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ጋር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ተግባብቶ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ለመማር፤ስራ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ለመስራት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ቀዳሚው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ነገር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ሰላምታ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መለዋወጥ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ነው</a:t>
            </a:r>
            <a:r>
              <a:rPr lang="en-US" sz="2400" dirty="0" smtClean="0">
                <a:latin typeface="Nyala" panose="02000504070300020003" pitchFamily="2" charset="0"/>
              </a:rPr>
              <a:t>፡፡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Nyala" panose="02000504070300020003" pitchFamily="2" charset="0"/>
              </a:rPr>
              <a:t>ክርስቶስ </a:t>
            </a:r>
            <a:r>
              <a:rPr lang="en-US" sz="2400" dirty="0" err="1">
                <a:latin typeface="Nyala" panose="02000504070300020003" pitchFamily="2" charset="0"/>
              </a:rPr>
              <a:t>ከሙታን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በተነሳ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ጊዜ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ደቀመዛሙርቱ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በዝግ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ቤት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ውስጥ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ሳሉ</a:t>
            </a:r>
            <a:r>
              <a:rPr lang="en-US" sz="2400" dirty="0">
                <a:latin typeface="Nyala" panose="02000504070300020003" pitchFamily="2" charset="0"/>
              </a:rPr>
              <a:t> ሰላም </a:t>
            </a:r>
            <a:r>
              <a:rPr lang="en-US" sz="2400" dirty="0" err="1">
                <a:latin typeface="Nyala" panose="02000504070300020003" pitchFamily="2" charset="0"/>
              </a:rPr>
              <a:t>ለናንተ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ይሁን</a:t>
            </a:r>
            <a:r>
              <a:rPr lang="en-US" sz="2400" dirty="0">
                <a:latin typeface="Nyala" panose="02000504070300020003" pitchFamily="2" charset="0"/>
              </a:rPr>
              <a:t>…ዮሐ20፡19-20 </a:t>
            </a:r>
            <a:r>
              <a:rPr lang="en-US" sz="2400" dirty="0" err="1">
                <a:latin typeface="Nyala" panose="02000504070300020003" pitchFamily="2" charset="0"/>
              </a:rPr>
              <a:t>አላቸው</a:t>
            </a:r>
            <a:r>
              <a:rPr lang="en-US" sz="2400" dirty="0" smtClean="0">
                <a:latin typeface="Nyala" panose="02000504070300020003" pitchFamily="2" charset="0"/>
              </a:rPr>
              <a:t>፡፡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>
                <a:latin typeface="Nyala" panose="02000504070300020003" pitchFamily="2" charset="0"/>
              </a:rPr>
              <a:t>ቅዱሳን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ሐዋርያትም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የክርስቶስን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ፈለግ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በመከተል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የወንጌል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መልዕክታትን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ሲፅፉ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በሰላምታ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እየጀመሩነው</a:t>
            </a:r>
            <a:r>
              <a:rPr lang="en-US" sz="2400" dirty="0">
                <a:latin typeface="Nyala" panose="02000504070300020003" pitchFamily="2" charset="0"/>
              </a:rPr>
              <a:t>፡፡ሮሜ1፡7፤16፡16፤1ኛ </a:t>
            </a:r>
            <a:r>
              <a:rPr lang="en-US" sz="2400" dirty="0" smtClean="0">
                <a:latin typeface="Nyala" panose="02000504070300020003" pitchFamily="2" charset="0"/>
              </a:rPr>
              <a:t>ቆሮ1፡2-3፤2ኛጢሞ1፡2፤ያዕ1፡1፤1ኛጴጥ1፡2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>
                <a:latin typeface="Nyala" panose="02000504070300020003" pitchFamily="2" charset="0"/>
              </a:rPr>
              <a:t>ሰላምታ</a:t>
            </a:r>
            <a:r>
              <a:rPr lang="en-US" sz="2400" dirty="0" smtClean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የእርስ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በእርሳቸን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ደህንነት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የምንጠያየቅበት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የፍቅር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መግለጫ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ነው</a:t>
            </a:r>
            <a:r>
              <a:rPr lang="en-US" sz="2400" dirty="0">
                <a:latin typeface="Nyala" panose="02000504070300020003" pitchFamily="2" charset="0"/>
              </a:rPr>
              <a:t>፡፡</a:t>
            </a:r>
          </a:p>
          <a:p>
            <a:endParaRPr lang="en-US" sz="2400" dirty="0">
              <a:latin typeface="Nyala" panose="02000504070300020003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76962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የሰላምታ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አቀራረብ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በጉባኤው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35206"/>
            <a:ext cx="8458200" cy="51355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የተከበሩ</a:t>
            </a:r>
            <a:r>
              <a:rPr lang="en-US" dirty="0" smtClean="0"/>
              <a:t> </a:t>
            </a:r>
            <a:r>
              <a:rPr lang="en-US" dirty="0" err="1"/>
              <a:t>አባታችን</a:t>
            </a:r>
            <a:r>
              <a:rPr lang="en-US" dirty="0"/>
              <a:t> </a:t>
            </a:r>
            <a:r>
              <a:rPr lang="en-US" dirty="0" err="1"/>
              <a:t>ብፁዕ</a:t>
            </a:r>
            <a:r>
              <a:rPr lang="en-US" dirty="0"/>
              <a:t> </a:t>
            </a:r>
            <a:r>
              <a:rPr lang="en-US" dirty="0" err="1"/>
              <a:t>ወቅዱስ</a:t>
            </a:r>
            <a:r>
              <a:rPr lang="en-US" dirty="0"/>
              <a:t> </a:t>
            </a:r>
            <a:r>
              <a:rPr lang="en-US" dirty="0" err="1"/>
              <a:t>አቡነ</a:t>
            </a:r>
            <a:r>
              <a:rPr lang="en-US" dirty="0"/>
              <a:t> </a:t>
            </a:r>
            <a:r>
              <a:rPr lang="en-US" dirty="0" err="1"/>
              <a:t>እገሌ</a:t>
            </a:r>
            <a:r>
              <a:rPr lang="en-US" dirty="0"/>
              <a:t> </a:t>
            </a:r>
            <a:r>
              <a:rPr lang="en-US" dirty="0" err="1"/>
              <a:t>የኢ</a:t>
            </a:r>
            <a:r>
              <a:rPr lang="en-US" dirty="0"/>
              <a:t>/ኦ/ተ/ቤ </a:t>
            </a:r>
            <a:r>
              <a:rPr lang="en-US" dirty="0" err="1" smtClean="0"/>
              <a:t>ፓትርያርክ</a:t>
            </a:r>
            <a:r>
              <a:rPr lang="en-US" dirty="0" smtClean="0"/>
              <a:t>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err="1" smtClean="0"/>
              <a:t>የተከበሩ</a:t>
            </a:r>
            <a:r>
              <a:rPr lang="en-US" dirty="0" smtClean="0"/>
              <a:t> </a:t>
            </a:r>
            <a:r>
              <a:rPr lang="en-US" dirty="0" err="1"/>
              <a:t>አባታችን</a:t>
            </a:r>
            <a:r>
              <a:rPr lang="en-US" dirty="0"/>
              <a:t> </a:t>
            </a:r>
            <a:r>
              <a:rPr lang="en-US" dirty="0" err="1"/>
              <a:t>ብፁዕ</a:t>
            </a:r>
            <a:r>
              <a:rPr lang="en-US" dirty="0"/>
              <a:t> </a:t>
            </a:r>
            <a:r>
              <a:rPr lang="en-US" dirty="0" err="1"/>
              <a:t>አቡነ</a:t>
            </a:r>
            <a:r>
              <a:rPr lang="en-US" dirty="0"/>
              <a:t> </a:t>
            </a:r>
            <a:r>
              <a:rPr lang="en-US" dirty="0" err="1"/>
              <a:t>እገሌ</a:t>
            </a:r>
            <a:r>
              <a:rPr lang="en-US" dirty="0"/>
              <a:t> የ---</a:t>
            </a:r>
            <a:r>
              <a:rPr lang="en-US" dirty="0" err="1"/>
              <a:t>ሀገረስብከት</a:t>
            </a:r>
            <a:r>
              <a:rPr lang="en-US" dirty="0"/>
              <a:t> </a:t>
            </a:r>
            <a:r>
              <a:rPr lang="en-US" dirty="0" err="1"/>
              <a:t>ሊቀጳጳስ</a:t>
            </a:r>
            <a:r>
              <a:rPr lang="en-US" dirty="0"/>
              <a:t> </a:t>
            </a:r>
            <a:r>
              <a:rPr lang="en-US" dirty="0" err="1"/>
              <a:t>የቅዱስ</a:t>
            </a:r>
            <a:r>
              <a:rPr lang="en-US" dirty="0"/>
              <a:t> </a:t>
            </a:r>
            <a:r>
              <a:rPr lang="en-US" dirty="0" err="1"/>
              <a:t>ሲኖዶስ</a:t>
            </a:r>
            <a:r>
              <a:rPr lang="en-US" dirty="0"/>
              <a:t> </a:t>
            </a:r>
            <a:r>
              <a:rPr lang="en-US" dirty="0" err="1"/>
              <a:t>አባል</a:t>
            </a:r>
            <a:r>
              <a:rPr lang="en-US" dirty="0"/>
              <a:t>(</a:t>
            </a:r>
            <a:r>
              <a:rPr lang="en-US" dirty="0" err="1"/>
              <a:t>ብዙ</a:t>
            </a:r>
            <a:r>
              <a:rPr lang="en-US" dirty="0"/>
              <a:t> </a:t>
            </a:r>
            <a:r>
              <a:rPr lang="en-US" dirty="0" err="1"/>
              <a:t>ካሉ</a:t>
            </a:r>
            <a:r>
              <a:rPr lang="en-US" dirty="0"/>
              <a:t> </a:t>
            </a:r>
            <a:r>
              <a:rPr lang="en-US" dirty="0" err="1"/>
              <a:t>ጊዜ</a:t>
            </a:r>
            <a:r>
              <a:rPr lang="en-US" dirty="0"/>
              <a:t> </a:t>
            </a:r>
            <a:r>
              <a:rPr lang="en-US" dirty="0" err="1"/>
              <a:t>ለመቆጠብ</a:t>
            </a:r>
            <a:r>
              <a:rPr lang="en-US" dirty="0"/>
              <a:t> </a:t>
            </a:r>
            <a:r>
              <a:rPr lang="en-US" dirty="0" err="1"/>
              <a:t>የተከበራችሁ</a:t>
            </a:r>
            <a:r>
              <a:rPr lang="en-US" dirty="0"/>
              <a:t> </a:t>
            </a:r>
            <a:r>
              <a:rPr lang="en-US" dirty="0" err="1"/>
              <a:t>አበው</a:t>
            </a:r>
            <a:r>
              <a:rPr lang="en-US" dirty="0"/>
              <a:t> </a:t>
            </a:r>
            <a:r>
              <a:rPr lang="en-US" dirty="0" err="1"/>
              <a:t>ሊቃነ</a:t>
            </a:r>
            <a:r>
              <a:rPr lang="en-US" dirty="0"/>
              <a:t> </a:t>
            </a:r>
            <a:r>
              <a:rPr lang="en-US" dirty="0" err="1"/>
              <a:t>ጳጳሳት</a:t>
            </a:r>
            <a:r>
              <a:rPr lang="en-US" dirty="0"/>
              <a:t> </a:t>
            </a:r>
            <a:r>
              <a:rPr lang="en-US" dirty="0" err="1"/>
              <a:t>ማለት</a:t>
            </a:r>
            <a:r>
              <a:rPr lang="en-US" dirty="0" smtClean="0"/>
              <a:t>)፤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የተከበሩ</a:t>
            </a:r>
            <a:r>
              <a:rPr lang="en-US" dirty="0" smtClean="0"/>
              <a:t> </a:t>
            </a:r>
            <a:r>
              <a:rPr lang="en-US" dirty="0" err="1"/>
              <a:t>አባታችን</a:t>
            </a:r>
            <a:r>
              <a:rPr lang="en-US" dirty="0"/>
              <a:t> </a:t>
            </a:r>
            <a:r>
              <a:rPr lang="en-US" dirty="0" err="1"/>
              <a:t>እገሌ</a:t>
            </a:r>
            <a:r>
              <a:rPr lang="en-US" dirty="0"/>
              <a:t> የ---በ/ን </a:t>
            </a:r>
            <a:r>
              <a:rPr lang="en-US" dirty="0" err="1"/>
              <a:t>አስተዳዳሪ</a:t>
            </a:r>
            <a:r>
              <a:rPr lang="en-US" dirty="0"/>
              <a:t>( </a:t>
            </a:r>
            <a:r>
              <a:rPr lang="en-US" dirty="0" err="1"/>
              <a:t>የገዳማትና</a:t>
            </a:r>
            <a:r>
              <a:rPr lang="en-US" dirty="0"/>
              <a:t> </a:t>
            </a:r>
            <a:r>
              <a:rPr lang="en-US" dirty="0" err="1"/>
              <a:t>አድባራት</a:t>
            </a:r>
            <a:r>
              <a:rPr lang="en-US" dirty="0"/>
              <a:t> </a:t>
            </a:r>
            <a:r>
              <a:rPr lang="en-US" dirty="0" err="1"/>
              <a:t>አስተዳዳሪዎች</a:t>
            </a:r>
            <a:r>
              <a:rPr lang="en-US" dirty="0"/>
              <a:t>)፤</a:t>
            </a:r>
            <a:r>
              <a:rPr lang="en-US" dirty="0" err="1"/>
              <a:t>የተከበራችሁ</a:t>
            </a:r>
            <a:r>
              <a:rPr lang="en-US" dirty="0"/>
              <a:t> </a:t>
            </a:r>
            <a:r>
              <a:rPr lang="en-US" dirty="0" err="1"/>
              <a:t>እዕይንተ</a:t>
            </a:r>
            <a:r>
              <a:rPr lang="en-US" dirty="0"/>
              <a:t> </a:t>
            </a:r>
            <a:r>
              <a:rPr lang="en-US" dirty="0" err="1"/>
              <a:t>እግዚአብሔር</a:t>
            </a:r>
            <a:r>
              <a:rPr lang="en-US" dirty="0"/>
              <a:t> </a:t>
            </a:r>
            <a:r>
              <a:rPr lang="en-US" dirty="0" err="1"/>
              <a:t>ካህናት</a:t>
            </a:r>
            <a:r>
              <a:rPr lang="en-US" dirty="0"/>
              <a:t> ፤ </a:t>
            </a:r>
            <a:r>
              <a:rPr lang="en-US" dirty="0" err="1"/>
              <a:t>ላይካነ</a:t>
            </a:r>
            <a:r>
              <a:rPr lang="en-US" dirty="0"/>
              <a:t> </a:t>
            </a:r>
            <a:r>
              <a:rPr lang="en-US" dirty="0" err="1"/>
              <a:t>ሚስጥር</a:t>
            </a:r>
            <a:r>
              <a:rPr lang="en-US" dirty="0"/>
              <a:t> </a:t>
            </a:r>
            <a:r>
              <a:rPr lang="en-US" dirty="0" err="1"/>
              <a:t>ዲያቆናት፤የሰንበት</a:t>
            </a:r>
            <a:r>
              <a:rPr lang="en-US" dirty="0"/>
              <a:t> ት/</a:t>
            </a:r>
            <a:r>
              <a:rPr lang="en-US" dirty="0" err="1"/>
              <a:t>ቤት</a:t>
            </a:r>
            <a:r>
              <a:rPr lang="en-US" dirty="0"/>
              <a:t> </a:t>
            </a:r>
            <a:r>
              <a:rPr lang="en-US" dirty="0" err="1"/>
              <a:t>አባላት፤የማህበረቅዱሳን</a:t>
            </a:r>
            <a:r>
              <a:rPr lang="en-US" dirty="0"/>
              <a:t> </a:t>
            </a:r>
            <a:r>
              <a:rPr lang="en-US" dirty="0" err="1" smtClean="0"/>
              <a:t>አባላት</a:t>
            </a:r>
            <a:r>
              <a:rPr lang="en-US" dirty="0" smtClean="0"/>
              <a:t>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ተከበራችሁ</a:t>
            </a:r>
            <a:r>
              <a:rPr lang="en-US" dirty="0" smtClean="0"/>
              <a:t> </a:t>
            </a:r>
            <a:r>
              <a:rPr lang="en-US" dirty="0" err="1" smtClean="0"/>
              <a:t>ምዕምናንና</a:t>
            </a:r>
            <a:r>
              <a:rPr lang="en-US" dirty="0" smtClean="0"/>
              <a:t> </a:t>
            </a:r>
            <a:r>
              <a:rPr lang="en-US" dirty="0" err="1" smtClean="0"/>
              <a:t>ምዕምናት</a:t>
            </a:r>
            <a:r>
              <a:rPr lang="en-US" dirty="0" smtClean="0"/>
              <a:t> </a:t>
            </a:r>
            <a:r>
              <a:rPr lang="en-US" dirty="0" err="1" smtClean="0"/>
              <a:t>እንዲሁም</a:t>
            </a:r>
            <a:r>
              <a:rPr lang="en-US" dirty="0" smtClean="0"/>
              <a:t> </a:t>
            </a:r>
            <a:r>
              <a:rPr lang="en-US" dirty="0" err="1" smtClean="0"/>
              <a:t>ህፃናት</a:t>
            </a:r>
            <a:r>
              <a:rPr lang="en-US" dirty="0" smtClean="0"/>
              <a:t>  </a:t>
            </a:r>
            <a:r>
              <a:rPr lang="en-US" dirty="0" err="1" smtClean="0"/>
              <a:t>እንደምን</a:t>
            </a:r>
            <a:r>
              <a:rPr lang="en-US" dirty="0" smtClean="0"/>
              <a:t> </a:t>
            </a:r>
            <a:r>
              <a:rPr lang="en-US" dirty="0" err="1" smtClean="0"/>
              <a:t>ሰነበታችሁ</a:t>
            </a:r>
            <a:r>
              <a:rPr lang="en-US" dirty="0" smtClean="0"/>
              <a:t> </a:t>
            </a:r>
            <a:r>
              <a:rPr lang="en-US" dirty="0" err="1" smtClean="0"/>
              <a:t>ዋላችሁ</a:t>
            </a:r>
            <a:r>
              <a:rPr lang="en-US" dirty="0" smtClean="0"/>
              <a:t> </a:t>
            </a:r>
            <a:r>
              <a:rPr lang="en-US" dirty="0" err="1" smtClean="0"/>
              <a:t>ይላል</a:t>
            </a:r>
            <a:r>
              <a:rPr lang="en-US" dirty="0" smtClean="0"/>
              <a:t>፡፡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እግዚአብሔር</a:t>
            </a:r>
            <a:r>
              <a:rPr lang="en-US" dirty="0" smtClean="0"/>
              <a:t> </a:t>
            </a:r>
            <a:r>
              <a:rPr lang="en-US" dirty="0" err="1" smtClean="0"/>
              <a:t>ይመስገን</a:t>
            </a:r>
            <a:r>
              <a:rPr lang="en-US" dirty="0" smtClean="0"/>
              <a:t> </a:t>
            </a:r>
            <a:r>
              <a:rPr lang="en-US" dirty="0" err="1" smtClean="0"/>
              <a:t>እስኪሉ</a:t>
            </a:r>
            <a:r>
              <a:rPr lang="en-US" dirty="0" smtClean="0"/>
              <a:t> </a:t>
            </a:r>
            <a:r>
              <a:rPr lang="en-US" dirty="0" err="1" smtClean="0"/>
              <a:t>ትንሽ</a:t>
            </a:r>
            <a:r>
              <a:rPr lang="en-US" dirty="0" smtClean="0"/>
              <a:t> </a:t>
            </a:r>
            <a:r>
              <a:rPr lang="en-US" dirty="0" err="1" smtClean="0"/>
              <a:t>ከተበቀ</a:t>
            </a:r>
            <a:r>
              <a:rPr lang="en-US" dirty="0" smtClean="0"/>
              <a:t> </a:t>
            </a:r>
            <a:r>
              <a:rPr lang="en-US" dirty="0" err="1" smtClean="0"/>
              <a:t>በኋላ</a:t>
            </a:r>
            <a:r>
              <a:rPr lang="en-US" dirty="0" smtClean="0"/>
              <a:t>  </a:t>
            </a:r>
            <a:r>
              <a:rPr lang="en-US" dirty="0" err="1" smtClean="0"/>
              <a:t>በሰላም</a:t>
            </a:r>
            <a:r>
              <a:rPr lang="en-US" dirty="0" smtClean="0"/>
              <a:t> </a:t>
            </a:r>
            <a:r>
              <a:rPr lang="en-US" dirty="0" err="1" smtClean="0"/>
              <a:t>በጤና</a:t>
            </a:r>
            <a:r>
              <a:rPr lang="en-US" dirty="0" smtClean="0"/>
              <a:t> </a:t>
            </a:r>
            <a:r>
              <a:rPr lang="en-US" dirty="0" err="1" smtClean="0"/>
              <a:t>ጠብቆ</a:t>
            </a:r>
            <a:r>
              <a:rPr lang="en-US" dirty="0" smtClean="0"/>
              <a:t> </a:t>
            </a:r>
            <a:r>
              <a:rPr lang="en-US" dirty="0" err="1" smtClean="0"/>
              <a:t>ቃሉን</a:t>
            </a:r>
            <a:r>
              <a:rPr lang="en-US" dirty="0" smtClean="0"/>
              <a:t> </a:t>
            </a:r>
            <a:r>
              <a:rPr lang="en-US" dirty="0" err="1" smtClean="0"/>
              <a:t>ወደ</a:t>
            </a:r>
            <a:r>
              <a:rPr lang="en-US" dirty="0" smtClean="0"/>
              <a:t> </a:t>
            </a:r>
            <a:r>
              <a:rPr lang="en-US" dirty="0" err="1" smtClean="0"/>
              <a:t>ምንሰማበት፤በረከትን</a:t>
            </a:r>
            <a:r>
              <a:rPr lang="en-US" dirty="0" smtClean="0"/>
              <a:t> </a:t>
            </a:r>
            <a:r>
              <a:rPr lang="en-US" dirty="0" err="1" smtClean="0"/>
              <a:t>ወደምንቀበልበት</a:t>
            </a:r>
            <a:r>
              <a:rPr lang="en-US" dirty="0" smtClean="0"/>
              <a:t> </a:t>
            </a:r>
            <a:r>
              <a:rPr lang="en-US" dirty="0" err="1" smtClean="0"/>
              <a:t>የምህረት</a:t>
            </a:r>
            <a:r>
              <a:rPr lang="en-US" dirty="0" smtClean="0"/>
              <a:t> </a:t>
            </a:r>
            <a:r>
              <a:rPr lang="en-US" dirty="0" err="1" smtClean="0"/>
              <a:t>አደባባይ</a:t>
            </a:r>
            <a:r>
              <a:rPr lang="en-US" dirty="0" smtClean="0"/>
              <a:t>  </a:t>
            </a:r>
            <a:r>
              <a:rPr lang="en-US" dirty="0" err="1" smtClean="0"/>
              <a:t>የሰበሰበን</a:t>
            </a:r>
            <a:r>
              <a:rPr lang="en-US" dirty="0" smtClean="0"/>
              <a:t> </a:t>
            </a:r>
            <a:r>
              <a:rPr lang="en-US" dirty="0" err="1" smtClean="0"/>
              <a:t>ልዑል</a:t>
            </a:r>
            <a:r>
              <a:rPr lang="en-US" dirty="0" smtClean="0"/>
              <a:t> </a:t>
            </a:r>
            <a:r>
              <a:rPr lang="en-US" dirty="0" err="1" smtClean="0"/>
              <a:t>እግዚአብሔር</a:t>
            </a:r>
            <a:r>
              <a:rPr lang="en-US" dirty="0" smtClean="0"/>
              <a:t>  </a:t>
            </a:r>
            <a:r>
              <a:rPr lang="en-US" dirty="0" err="1" smtClean="0"/>
              <a:t>ስሙ</a:t>
            </a:r>
            <a:r>
              <a:rPr lang="en-US" dirty="0" smtClean="0"/>
              <a:t>  </a:t>
            </a:r>
            <a:r>
              <a:rPr lang="en-US" dirty="0" err="1" smtClean="0"/>
              <a:t>ለዘለዓለም</a:t>
            </a:r>
            <a:r>
              <a:rPr lang="en-US" dirty="0" smtClean="0"/>
              <a:t> </a:t>
            </a:r>
            <a:r>
              <a:rPr lang="en-US" dirty="0" err="1" smtClean="0"/>
              <a:t>የተመሰገነ</a:t>
            </a:r>
            <a:r>
              <a:rPr lang="en-US" dirty="0" smtClean="0"/>
              <a:t>  </a:t>
            </a:r>
            <a:r>
              <a:rPr lang="en-US" dirty="0" err="1" smtClean="0"/>
              <a:t>ይሁን</a:t>
            </a:r>
            <a:r>
              <a:rPr lang="en-US" dirty="0" smtClean="0"/>
              <a:t> </a:t>
            </a:r>
            <a:r>
              <a:rPr lang="en-US" dirty="0" err="1" smtClean="0"/>
              <a:t>ሲል</a:t>
            </a:r>
            <a:r>
              <a:rPr lang="en-US" dirty="0" smtClean="0"/>
              <a:t> </a:t>
            </a:r>
            <a:r>
              <a:rPr lang="en-US" dirty="0" err="1" smtClean="0"/>
              <a:t>አሜን</a:t>
            </a:r>
            <a:r>
              <a:rPr lang="en-US" dirty="0" smtClean="0"/>
              <a:t> </a:t>
            </a:r>
            <a:r>
              <a:rPr lang="en-US" dirty="0" err="1" smtClean="0"/>
              <a:t>ይላሉ</a:t>
            </a:r>
            <a:r>
              <a:rPr lang="en-US" dirty="0" smtClean="0"/>
              <a:t>፡፡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ቀጥሎም</a:t>
            </a:r>
            <a:r>
              <a:rPr lang="en-US" dirty="0" smtClean="0"/>
              <a:t> </a:t>
            </a:r>
            <a:r>
              <a:rPr lang="en-US" dirty="0" err="1" smtClean="0"/>
              <a:t>ጉባኤያችን</a:t>
            </a:r>
            <a:r>
              <a:rPr lang="en-US" dirty="0" smtClean="0"/>
              <a:t> </a:t>
            </a:r>
            <a:r>
              <a:rPr lang="en-US" dirty="0" err="1" smtClean="0"/>
              <a:t>በጸሎት</a:t>
            </a:r>
            <a:r>
              <a:rPr lang="en-US" dirty="0" smtClean="0"/>
              <a:t> </a:t>
            </a:r>
            <a:r>
              <a:rPr lang="en-US" dirty="0" err="1" smtClean="0"/>
              <a:t>እንጀምራለን፤አባታችን</a:t>
            </a:r>
            <a:r>
              <a:rPr lang="en-US" dirty="0" smtClean="0"/>
              <a:t> </a:t>
            </a:r>
            <a:r>
              <a:rPr lang="en-US" dirty="0" err="1" smtClean="0"/>
              <a:t>እገሌ</a:t>
            </a:r>
            <a:r>
              <a:rPr lang="en-US" dirty="0" smtClean="0"/>
              <a:t> </a:t>
            </a:r>
            <a:r>
              <a:rPr lang="en-US" dirty="0" err="1" smtClean="0"/>
              <a:t>በጸሎት</a:t>
            </a:r>
            <a:r>
              <a:rPr lang="en-US" dirty="0" smtClean="0"/>
              <a:t> </a:t>
            </a:r>
            <a:r>
              <a:rPr lang="en-US" dirty="0" err="1" smtClean="0"/>
              <a:t>ይከፍቱልናል፤ሁላችንም</a:t>
            </a:r>
            <a:r>
              <a:rPr lang="en-US" dirty="0" smtClean="0"/>
              <a:t> </a:t>
            </a:r>
            <a:r>
              <a:rPr lang="en-US" dirty="0" err="1" smtClean="0"/>
              <a:t>ለጸሎት</a:t>
            </a:r>
            <a:r>
              <a:rPr lang="en-US" dirty="0" smtClean="0"/>
              <a:t> </a:t>
            </a:r>
            <a:r>
              <a:rPr lang="en-US" dirty="0" err="1" smtClean="0"/>
              <a:t>እንነሳ</a:t>
            </a:r>
            <a:r>
              <a:rPr lang="en-US" dirty="0" smtClean="0"/>
              <a:t> </a:t>
            </a:r>
            <a:r>
              <a:rPr lang="en-US" dirty="0" err="1" smtClean="0"/>
              <a:t>በማለት</a:t>
            </a:r>
            <a:r>
              <a:rPr lang="en-US" dirty="0" smtClean="0"/>
              <a:t>  </a:t>
            </a:r>
            <a:r>
              <a:rPr lang="en-US" dirty="0" err="1" smtClean="0"/>
              <a:t>ይናገራል</a:t>
            </a:r>
            <a:r>
              <a:rPr lang="en-US" dirty="0" smtClean="0"/>
              <a:t>፡፡ 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በጸሎት</a:t>
            </a:r>
            <a:r>
              <a:rPr lang="en-US" dirty="0" smtClean="0"/>
              <a:t> </a:t>
            </a:r>
            <a:r>
              <a:rPr lang="en-US" dirty="0" err="1" smtClean="0"/>
              <a:t>እንዲያስጀምሩ</a:t>
            </a:r>
            <a:r>
              <a:rPr lang="en-US" dirty="0" smtClean="0"/>
              <a:t> </a:t>
            </a:r>
            <a:r>
              <a:rPr lang="en-US" dirty="0" err="1" smtClean="0"/>
              <a:t>የተጋበዙት</a:t>
            </a:r>
            <a:r>
              <a:rPr lang="en-US" dirty="0" smtClean="0"/>
              <a:t> </a:t>
            </a:r>
            <a:r>
              <a:rPr lang="en-US" dirty="0" err="1" smtClean="0"/>
              <a:t>ካህን</a:t>
            </a:r>
            <a:r>
              <a:rPr lang="en-US" dirty="0" smtClean="0"/>
              <a:t> (</a:t>
            </a:r>
            <a:r>
              <a:rPr lang="en-US" dirty="0" err="1" smtClean="0"/>
              <a:t>ምዕምን</a:t>
            </a:r>
            <a:r>
              <a:rPr lang="en-US" dirty="0" smtClean="0"/>
              <a:t>)  </a:t>
            </a:r>
            <a:r>
              <a:rPr lang="en-US" dirty="0" err="1" smtClean="0"/>
              <a:t>ለዚያ</a:t>
            </a:r>
            <a:r>
              <a:rPr lang="en-US" dirty="0" smtClean="0"/>
              <a:t> </a:t>
            </a:r>
            <a:r>
              <a:rPr lang="en-US" dirty="0" err="1" smtClean="0"/>
              <a:t>ጉባኤ</a:t>
            </a:r>
            <a:r>
              <a:rPr lang="en-US" dirty="0" smtClean="0"/>
              <a:t> </a:t>
            </a:r>
            <a:r>
              <a:rPr lang="en-US" dirty="0" err="1" smtClean="0"/>
              <a:t>ጸሎት</a:t>
            </a:r>
            <a:r>
              <a:rPr lang="en-US" dirty="0" smtClean="0"/>
              <a:t> </a:t>
            </a:r>
            <a:r>
              <a:rPr lang="en-US" dirty="0" err="1" smtClean="0"/>
              <a:t>አዲስ</a:t>
            </a:r>
            <a:r>
              <a:rPr lang="en-US" dirty="0" smtClean="0"/>
              <a:t> </a:t>
            </a:r>
            <a:r>
              <a:rPr lang="en-US" dirty="0" err="1" smtClean="0"/>
              <a:t>ከሆኑ</a:t>
            </a:r>
            <a:r>
              <a:rPr lang="en-US" dirty="0" smtClean="0"/>
              <a:t> </a:t>
            </a:r>
            <a:r>
              <a:rPr lang="en-US" dirty="0" err="1" smtClean="0"/>
              <a:t>የሚያሳርጉበት</a:t>
            </a:r>
            <a:r>
              <a:rPr lang="en-US" dirty="0" smtClean="0"/>
              <a:t> </a:t>
            </a:r>
            <a:r>
              <a:rPr lang="en-US" dirty="0" err="1" smtClean="0"/>
              <a:t>ቦታ</a:t>
            </a:r>
            <a:r>
              <a:rPr lang="en-US" dirty="0" smtClean="0"/>
              <a:t>  </a:t>
            </a:r>
            <a:r>
              <a:rPr lang="en-US" dirty="0" err="1" smtClean="0"/>
              <a:t>ቀድሞ</a:t>
            </a:r>
            <a:r>
              <a:rPr lang="en-US" dirty="0" smtClean="0"/>
              <a:t> </a:t>
            </a:r>
            <a:r>
              <a:rPr lang="en-US" dirty="0" err="1" smtClean="0"/>
              <a:t>ሊነገራቸው</a:t>
            </a:r>
            <a:r>
              <a:rPr lang="en-US" dirty="0" smtClean="0"/>
              <a:t> </a:t>
            </a:r>
            <a:r>
              <a:rPr lang="en-US" dirty="0" err="1" smtClean="0"/>
              <a:t>ይገባል</a:t>
            </a:r>
            <a:r>
              <a:rPr lang="en-US" dirty="0" smtClean="0"/>
              <a:t>(</a:t>
            </a:r>
            <a:r>
              <a:rPr lang="en-US" dirty="0" err="1" smtClean="0"/>
              <a:t>በውዳሴ</a:t>
            </a:r>
            <a:r>
              <a:rPr lang="en-US" dirty="0" smtClean="0"/>
              <a:t> </a:t>
            </a:r>
            <a:r>
              <a:rPr lang="en-US" dirty="0" err="1" smtClean="0"/>
              <a:t>ማርያም</a:t>
            </a:r>
            <a:r>
              <a:rPr lang="en-US" dirty="0" smtClean="0"/>
              <a:t> </a:t>
            </a:r>
            <a:r>
              <a:rPr lang="en-US" dirty="0" err="1" smtClean="0"/>
              <a:t>በሌላ</a:t>
            </a:r>
            <a:r>
              <a:rPr lang="en-US" dirty="0" smtClean="0"/>
              <a:t> </a:t>
            </a:r>
            <a:r>
              <a:rPr lang="en-US" dirty="0" err="1" smtClean="0"/>
              <a:t>ረጅም</a:t>
            </a:r>
            <a:r>
              <a:rPr lang="en-US" dirty="0" smtClean="0"/>
              <a:t> </a:t>
            </a:r>
            <a:r>
              <a:rPr lang="en-US" dirty="0" err="1" smtClean="0"/>
              <a:t>ጸሎት</a:t>
            </a:r>
            <a:r>
              <a:rPr lang="en-US" dirty="0" smtClean="0"/>
              <a:t> </a:t>
            </a:r>
            <a:r>
              <a:rPr lang="en-US" dirty="0" err="1" smtClean="0"/>
              <a:t>የሚጀመር</a:t>
            </a:r>
            <a:r>
              <a:rPr lang="en-US" dirty="0" smtClean="0"/>
              <a:t> </a:t>
            </a:r>
            <a:r>
              <a:rPr lang="en-US" dirty="0" err="1" smtClean="0"/>
              <a:t>ከሆነ</a:t>
            </a:r>
            <a:r>
              <a:rPr lang="en-US" dirty="0" smtClean="0"/>
              <a:t>)፡፡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9040"/>
            <a:ext cx="8305800" cy="525035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የጸሎት</a:t>
            </a:r>
            <a:r>
              <a:rPr lang="en-US" dirty="0" smtClean="0"/>
              <a:t> </a:t>
            </a:r>
            <a:r>
              <a:rPr lang="en-US" dirty="0" err="1"/>
              <a:t>አመራር</a:t>
            </a:r>
            <a:r>
              <a:rPr lang="en-US" dirty="0"/>
              <a:t> </a:t>
            </a:r>
            <a:r>
              <a:rPr lang="en-US" dirty="0" err="1" smtClean="0"/>
              <a:t>ሥርዓት</a:t>
            </a: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በጸሎት</a:t>
            </a:r>
            <a:r>
              <a:rPr lang="en-US" dirty="0" smtClean="0"/>
              <a:t> </a:t>
            </a:r>
            <a:r>
              <a:rPr lang="en-US" dirty="0" err="1" smtClean="0"/>
              <a:t>አስጀማሪው</a:t>
            </a:r>
            <a:r>
              <a:rPr lang="en-US" dirty="0" smtClean="0"/>
              <a:t> </a:t>
            </a:r>
            <a:r>
              <a:rPr lang="en-US" dirty="0" err="1" smtClean="0"/>
              <a:t>ሃሳባችን</a:t>
            </a:r>
            <a:r>
              <a:rPr lang="en-US" dirty="0" smtClean="0"/>
              <a:t> </a:t>
            </a:r>
            <a:r>
              <a:rPr lang="en-US" dirty="0" err="1" smtClean="0"/>
              <a:t>በማሰባሰብ</a:t>
            </a:r>
            <a:r>
              <a:rPr lang="en-US" dirty="0" smtClean="0"/>
              <a:t> </a:t>
            </a:r>
            <a:r>
              <a:rPr lang="en-US" dirty="0" err="1" smtClean="0"/>
              <a:t>ገጻችን</a:t>
            </a:r>
            <a:r>
              <a:rPr lang="en-US" dirty="0" smtClean="0"/>
              <a:t>  </a:t>
            </a:r>
            <a:r>
              <a:rPr lang="en-US" dirty="0" err="1" smtClean="0"/>
              <a:t>በስመ</a:t>
            </a:r>
            <a:r>
              <a:rPr lang="en-US" dirty="0" smtClean="0"/>
              <a:t> ሥላሴ 3(1) </a:t>
            </a:r>
            <a:r>
              <a:rPr lang="en-US" dirty="0" err="1" smtClean="0"/>
              <a:t>ጊዜ</a:t>
            </a:r>
            <a:r>
              <a:rPr lang="en-US" dirty="0" smtClean="0"/>
              <a:t> </a:t>
            </a:r>
            <a:r>
              <a:rPr lang="en-US" dirty="0" err="1" smtClean="0"/>
              <a:t>እና</a:t>
            </a:r>
            <a:r>
              <a:rPr lang="en-US" dirty="0" smtClean="0"/>
              <a:t> </a:t>
            </a:r>
            <a:r>
              <a:rPr lang="en-US" dirty="0" err="1" smtClean="0"/>
              <a:t>ማትብ</a:t>
            </a:r>
            <a:r>
              <a:rPr lang="en-US" dirty="0" smtClean="0"/>
              <a:t> </a:t>
            </a:r>
            <a:r>
              <a:rPr lang="en-US" dirty="0" err="1" smtClean="0"/>
              <a:t>ይላቸዋል</a:t>
            </a:r>
            <a:r>
              <a:rPr lang="en-US" dirty="0" smtClean="0"/>
              <a:t>፡፡</a:t>
            </a:r>
            <a:r>
              <a:rPr lang="en-US" dirty="0" err="1" smtClean="0"/>
              <a:t>ከህዝቡ</a:t>
            </a:r>
            <a:r>
              <a:rPr lang="en-US" dirty="0" smtClean="0"/>
              <a:t> </a:t>
            </a:r>
            <a:r>
              <a:rPr lang="en-US" dirty="0" err="1" smtClean="0"/>
              <a:t>ጋር</a:t>
            </a:r>
            <a:r>
              <a:rPr lang="en-US" dirty="0" smtClean="0"/>
              <a:t> </a:t>
            </a:r>
            <a:r>
              <a:rPr lang="en-US" dirty="0" err="1" smtClean="0"/>
              <a:t>አብሮ</a:t>
            </a:r>
            <a:r>
              <a:rPr lang="en-US" dirty="0" smtClean="0"/>
              <a:t> </a:t>
            </a:r>
            <a:r>
              <a:rPr lang="en-US" dirty="0" err="1" smtClean="0"/>
              <a:t>ያማትባል</a:t>
            </a: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ቀጥሎ</a:t>
            </a:r>
            <a:r>
              <a:rPr lang="en-US" dirty="0" smtClean="0"/>
              <a:t> </a:t>
            </a:r>
            <a:r>
              <a:rPr lang="en-US" dirty="0" err="1"/>
              <a:t>በዚያ</a:t>
            </a:r>
            <a:r>
              <a:rPr lang="en-US" dirty="0"/>
              <a:t> </a:t>
            </a:r>
            <a:r>
              <a:rPr lang="en-US" dirty="0" err="1"/>
              <a:t>ቦታ</a:t>
            </a:r>
            <a:r>
              <a:rPr lang="en-US" dirty="0"/>
              <a:t> </a:t>
            </a:r>
            <a:r>
              <a:rPr lang="en-US" dirty="0" err="1"/>
              <a:t>የተለመደውን</a:t>
            </a:r>
            <a:r>
              <a:rPr lang="en-US" dirty="0"/>
              <a:t> </a:t>
            </a:r>
            <a:r>
              <a:rPr lang="en-US" dirty="0" err="1"/>
              <a:t>ጸሎት</a:t>
            </a:r>
            <a:r>
              <a:rPr lang="en-US" dirty="0"/>
              <a:t> </a:t>
            </a:r>
            <a:r>
              <a:rPr lang="en-US" dirty="0" err="1"/>
              <a:t>እንዲጸልዩ</a:t>
            </a:r>
            <a:r>
              <a:rPr lang="en-US" dirty="0"/>
              <a:t> </a:t>
            </a:r>
            <a:r>
              <a:rPr lang="en-US" dirty="0" err="1"/>
              <a:t>ያደርጋል</a:t>
            </a:r>
            <a:r>
              <a:rPr lang="en-US" dirty="0" smtClean="0"/>
              <a:t>፡፡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መሪው</a:t>
            </a:r>
            <a:r>
              <a:rPr lang="en-US" dirty="0" smtClean="0"/>
              <a:t> </a:t>
            </a:r>
            <a:r>
              <a:rPr lang="en-US" dirty="0" err="1"/>
              <a:t>አቤቱ</a:t>
            </a:r>
            <a:r>
              <a:rPr lang="en-US" dirty="0"/>
              <a:t> </a:t>
            </a:r>
            <a:r>
              <a:rPr lang="en-US" dirty="0" err="1"/>
              <a:t>የሰራዊት</a:t>
            </a:r>
            <a:r>
              <a:rPr lang="en-US" dirty="0"/>
              <a:t> </a:t>
            </a:r>
            <a:r>
              <a:rPr lang="en-US" dirty="0" err="1"/>
              <a:t>ጌታ</a:t>
            </a:r>
            <a:r>
              <a:rPr lang="en-US" dirty="0"/>
              <a:t> </a:t>
            </a:r>
            <a:r>
              <a:rPr lang="en-US" dirty="0" err="1"/>
              <a:t>ልዑል</a:t>
            </a:r>
            <a:r>
              <a:rPr lang="en-US" dirty="0"/>
              <a:t> </a:t>
            </a:r>
            <a:r>
              <a:rPr lang="en-US" dirty="0" err="1"/>
              <a:t>እግዚአብሔር</a:t>
            </a:r>
            <a:r>
              <a:rPr lang="en-US" dirty="0"/>
              <a:t> </a:t>
            </a:r>
            <a:r>
              <a:rPr lang="en-US" dirty="0" err="1"/>
              <a:t>ሆይ</a:t>
            </a:r>
            <a:r>
              <a:rPr lang="en-US" dirty="0"/>
              <a:t> </a:t>
            </a:r>
            <a:r>
              <a:rPr lang="en-US" dirty="0" err="1"/>
              <a:t>በሰላምና</a:t>
            </a:r>
            <a:r>
              <a:rPr lang="en-US" dirty="0"/>
              <a:t> </a:t>
            </a:r>
            <a:r>
              <a:rPr lang="en-US" dirty="0" err="1"/>
              <a:t>በጤና</a:t>
            </a:r>
            <a:r>
              <a:rPr lang="en-US" dirty="0"/>
              <a:t> </a:t>
            </a:r>
            <a:r>
              <a:rPr lang="en-US" dirty="0" err="1"/>
              <a:t>ጠብቀህ</a:t>
            </a:r>
            <a:r>
              <a:rPr lang="en-US" dirty="0"/>
              <a:t> </a:t>
            </a:r>
            <a:r>
              <a:rPr lang="en-US" dirty="0" err="1"/>
              <a:t>እስከ</a:t>
            </a:r>
            <a:r>
              <a:rPr lang="en-US" dirty="0"/>
              <a:t> </a:t>
            </a:r>
            <a:r>
              <a:rPr lang="en-US" dirty="0" err="1"/>
              <a:t>አሁኗ</a:t>
            </a:r>
            <a:r>
              <a:rPr lang="en-US" dirty="0"/>
              <a:t> </a:t>
            </a:r>
            <a:r>
              <a:rPr lang="en-US" dirty="0" err="1"/>
              <a:t>ሰዓት</a:t>
            </a:r>
            <a:r>
              <a:rPr lang="en-US" dirty="0"/>
              <a:t> </a:t>
            </a:r>
            <a:r>
              <a:rPr lang="en-US" dirty="0" err="1"/>
              <a:t>ስላቆየኸን</a:t>
            </a:r>
            <a:r>
              <a:rPr lang="en-US" dirty="0"/>
              <a:t>  </a:t>
            </a:r>
            <a:r>
              <a:rPr lang="en-US" dirty="0" err="1"/>
              <a:t>እናመሰግንሃለን</a:t>
            </a:r>
            <a:r>
              <a:rPr lang="en-US" dirty="0"/>
              <a:t> </a:t>
            </a:r>
            <a:r>
              <a:rPr lang="en-US" dirty="0" err="1"/>
              <a:t>ሲል</a:t>
            </a:r>
            <a:r>
              <a:rPr lang="en-US" dirty="0"/>
              <a:t> </a:t>
            </a:r>
            <a:r>
              <a:rPr lang="en-US" dirty="0" err="1"/>
              <a:t>ህዝቡ</a:t>
            </a:r>
            <a:r>
              <a:rPr lang="en-US" dirty="0"/>
              <a:t> </a:t>
            </a:r>
            <a:r>
              <a:rPr lang="en-US" dirty="0" err="1"/>
              <a:t>አሜን</a:t>
            </a:r>
            <a:r>
              <a:rPr lang="en-US" dirty="0"/>
              <a:t> </a:t>
            </a:r>
            <a:r>
              <a:rPr lang="en-US" dirty="0" err="1" smtClean="0"/>
              <a:t>ይላል</a:t>
            </a: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መሪው</a:t>
            </a:r>
            <a:r>
              <a:rPr lang="en-US" dirty="0" smtClean="0"/>
              <a:t> </a:t>
            </a:r>
            <a:r>
              <a:rPr lang="en-US" dirty="0" err="1"/>
              <a:t>አምላክ</a:t>
            </a:r>
            <a:r>
              <a:rPr lang="en-US" dirty="0"/>
              <a:t> </a:t>
            </a:r>
            <a:r>
              <a:rPr lang="en-US" dirty="0" err="1"/>
              <a:t>ሆይ</a:t>
            </a:r>
            <a:r>
              <a:rPr lang="en-US" dirty="0"/>
              <a:t> </a:t>
            </a:r>
            <a:r>
              <a:rPr lang="en-US" dirty="0" err="1"/>
              <a:t>በአልጋ</a:t>
            </a:r>
            <a:r>
              <a:rPr lang="en-US" dirty="0"/>
              <a:t> </a:t>
            </a:r>
            <a:r>
              <a:rPr lang="en-US" dirty="0" err="1"/>
              <a:t>ቁራኛ</a:t>
            </a:r>
            <a:r>
              <a:rPr lang="en-US" dirty="0"/>
              <a:t> </a:t>
            </a:r>
            <a:r>
              <a:rPr lang="en-US" dirty="0" err="1"/>
              <a:t>በደዌ</a:t>
            </a:r>
            <a:r>
              <a:rPr lang="en-US" dirty="0"/>
              <a:t> ፈ </a:t>
            </a:r>
            <a:r>
              <a:rPr lang="en-US" dirty="0" err="1"/>
              <a:t>ዳኛ</a:t>
            </a:r>
            <a:r>
              <a:rPr lang="en-US" dirty="0"/>
              <a:t> </a:t>
            </a:r>
            <a:r>
              <a:rPr lang="en-US" dirty="0" err="1"/>
              <a:t>የተያዙትን</a:t>
            </a:r>
            <a:r>
              <a:rPr lang="en-US" dirty="0"/>
              <a:t> </a:t>
            </a:r>
            <a:r>
              <a:rPr lang="en-US" dirty="0" err="1"/>
              <a:t>ፈውስልን፤የታሰሩትን</a:t>
            </a:r>
            <a:r>
              <a:rPr lang="en-US" dirty="0"/>
              <a:t>  </a:t>
            </a:r>
            <a:r>
              <a:rPr lang="en-US" dirty="0" err="1"/>
              <a:t>አስፈታልን</a:t>
            </a:r>
            <a:r>
              <a:rPr lang="en-US" dirty="0"/>
              <a:t>  </a:t>
            </a:r>
            <a:r>
              <a:rPr lang="en-US" dirty="0" err="1"/>
              <a:t>ሲል</a:t>
            </a:r>
            <a:r>
              <a:rPr lang="en-US" dirty="0"/>
              <a:t> </a:t>
            </a:r>
            <a:r>
              <a:rPr lang="en-US" dirty="0" err="1"/>
              <a:t>ህዝቡ</a:t>
            </a:r>
            <a:r>
              <a:rPr lang="en-US" dirty="0"/>
              <a:t> </a:t>
            </a:r>
            <a:r>
              <a:rPr lang="en-US" dirty="0" err="1"/>
              <a:t>አሜን</a:t>
            </a:r>
            <a:r>
              <a:rPr lang="en-US" dirty="0"/>
              <a:t> </a:t>
            </a:r>
            <a:r>
              <a:rPr lang="en-US" dirty="0" err="1"/>
              <a:t>ይላል</a:t>
            </a:r>
            <a:r>
              <a:rPr lang="en-US" dirty="0" smtClean="0"/>
              <a:t>፡፡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በመጨረሻ</a:t>
            </a:r>
            <a:r>
              <a:rPr lang="en-US" dirty="0" smtClean="0"/>
              <a:t>   </a:t>
            </a:r>
            <a:r>
              <a:rPr lang="en-US" dirty="0" err="1"/>
              <a:t>ጉባኤያችንን</a:t>
            </a:r>
            <a:r>
              <a:rPr lang="en-US" dirty="0"/>
              <a:t> </a:t>
            </a:r>
            <a:r>
              <a:rPr lang="en-US" dirty="0" err="1"/>
              <a:t>ጉባኤ</a:t>
            </a:r>
            <a:r>
              <a:rPr lang="en-US" dirty="0"/>
              <a:t> </a:t>
            </a:r>
            <a:r>
              <a:rPr lang="en-US" dirty="0" err="1"/>
              <a:t>ነቢያት</a:t>
            </a:r>
            <a:r>
              <a:rPr lang="en-US" dirty="0"/>
              <a:t> </a:t>
            </a:r>
            <a:r>
              <a:rPr lang="en-US" dirty="0" err="1"/>
              <a:t>ጉባኤ</a:t>
            </a:r>
            <a:r>
              <a:rPr lang="en-US" dirty="0"/>
              <a:t> </a:t>
            </a:r>
            <a:r>
              <a:rPr lang="en-US" dirty="0" err="1"/>
              <a:t>ሐዋርያትን</a:t>
            </a:r>
            <a:r>
              <a:rPr lang="en-US" dirty="0"/>
              <a:t> </a:t>
            </a:r>
            <a:r>
              <a:rPr lang="en-US" dirty="0" err="1"/>
              <a:t>አድርግልን</a:t>
            </a:r>
            <a:r>
              <a:rPr lang="en-US" dirty="0"/>
              <a:t> </a:t>
            </a:r>
            <a:r>
              <a:rPr lang="en-US" dirty="0" err="1"/>
              <a:t>በሰላም</a:t>
            </a:r>
            <a:r>
              <a:rPr lang="en-US" dirty="0"/>
              <a:t> </a:t>
            </a:r>
            <a:r>
              <a:rPr lang="en-US" dirty="0" err="1"/>
              <a:t>አስጀምረህ</a:t>
            </a:r>
            <a:r>
              <a:rPr lang="en-US" dirty="0"/>
              <a:t> </a:t>
            </a:r>
            <a:r>
              <a:rPr lang="en-US" dirty="0" err="1"/>
              <a:t>በሰላም</a:t>
            </a:r>
            <a:r>
              <a:rPr lang="en-US" dirty="0"/>
              <a:t> </a:t>
            </a:r>
            <a:r>
              <a:rPr lang="en-US" dirty="0" err="1"/>
              <a:t>አስፈጽመን</a:t>
            </a:r>
            <a:r>
              <a:rPr lang="en-US" dirty="0"/>
              <a:t> </a:t>
            </a:r>
            <a:r>
              <a:rPr lang="en-US" dirty="0" err="1"/>
              <a:t>ካለ</a:t>
            </a:r>
            <a:r>
              <a:rPr lang="en-US" dirty="0"/>
              <a:t> </a:t>
            </a:r>
            <a:r>
              <a:rPr lang="en-US" dirty="0" err="1"/>
              <a:t>በኋላ</a:t>
            </a:r>
            <a:r>
              <a:rPr lang="en-US" dirty="0"/>
              <a:t> </a:t>
            </a:r>
            <a:r>
              <a:rPr lang="en-US" dirty="0" err="1"/>
              <a:t>ቅዱስ</a:t>
            </a:r>
            <a:r>
              <a:rPr lang="en-US" dirty="0"/>
              <a:t> </a:t>
            </a:r>
            <a:r>
              <a:rPr lang="en-US" dirty="0" err="1"/>
              <a:t>ስምህነ</a:t>
            </a:r>
            <a:r>
              <a:rPr lang="en-US" dirty="0"/>
              <a:t> </a:t>
            </a:r>
            <a:r>
              <a:rPr lang="en-US" dirty="0" err="1"/>
              <a:t>አባታችን</a:t>
            </a:r>
            <a:r>
              <a:rPr lang="en-US" dirty="0"/>
              <a:t> </a:t>
            </a:r>
            <a:r>
              <a:rPr lang="en-US" dirty="0" err="1"/>
              <a:t>ሆይ</a:t>
            </a:r>
            <a:r>
              <a:rPr lang="en-US" dirty="0"/>
              <a:t> </a:t>
            </a:r>
            <a:r>
              <a:rPr lang="en-US" dirty="0" err="1"/>
              <a:t>ብለን</a:t>
            </a:r>
            <a:r>
              <a:rPr lang="en-US" dirty="0"/>
              <a:t> </a:t>
            </a:r>
            <a:r>
              <a:rPr lang="en-US" dirty="0" err="1"/>
              <a:t>እንጠራሃለን</a:t>
            </a:r>
            <a:r>
              <a:rPr lang="en-US" dirty="0"/>
              <a:t> </a:t>
            </a:r>
            <a:r>
              <a:rPr lang="en-US" dirty="0" err="1"/>
              <a:t>በማለት</a:t>
            </a:r>
            <a:r>
              <a:rPr lang="en-US" dirty="0"/>
              <a:t>  </a:t>
            </a:r>
            <a:r>
              <a:rPr lang="en-US" dirty="0" err="1"/>
              <a:t>በጋራ</a:t>
            </a:r>
            <a:r>
              <a:rPr lang="en-US" dirty="0"/>
              <a:t> </a:t>
            </a:r>
            <a:r>
              <a:rPr lang="en-US" dirty="0" err="1"/>
              <a:t>እንዲጸለይ</a:t>
            </a:r>
            <a:r>
              <a:rPr lang="en-US" dirty="0"/>
              <a:t> </a:t>
            </a:r>
            <a:r>
              <a:rPr lang="en-US" dirty="0" err="1"/>
              <a:t>ያደርጋል</a:t>
            </a:r>
            <a:r>
              <a:rPr lang="en-US" dirty="0" smtClean="0"/>
              <a:t>፡፡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የዘወትረ</a:t>
            </a:r>
            <a:r>
              <a:rPr lang="en-US" dirty="0" smtClean="0"/>
              <a:t> </a:t>
            </a:r>
            <a:r>
              <a:rPr lang="en-US" dirty="0" err="1"/>
              <a:t>ጸሎትና</a:t>
            </a:r>
            <a:r>
              <a:rPr lang="en-US" dirty="0"/>
              <a:t> </a:t>
            </a:r>
            <a:r>
              <a:rPr lang="en-US" dirty="0" err="1"/>
              <a:t>ውዳሴ</a:t>
            </a:r>
            <a:r>
              <a:rPr lang="en-US" dirty="0"/>
              <a:t> </a:t>
            </a:r>
            <a:r>
              <a:rPr lang="en-US" dirty="0" err="1"/>
              <a:t>ማርያም</a:t>
            </a:r>
            <a:r>
              <a:rPr lang="en-US" dirty="0"/>
              <a:t> (</a:t>
            </a:r>
            <a:r>
              <a:rPr lang="en-US" dirty="0" err="1"/>
              <a:t>ሌላም</a:t>
            </a:r>
            <a:r>
              <a:rPr lang="en-US" dirty="0"/>
              <a:t> </a:t>
            </a:r>
            <a:r>
              <a:rPr lang="en-US" dirty="0" err="1"/>
              <a:t>ካለ</a:t>
            </a:r>
            <a:r>
              <a:rPr lang="en-US" dirty="0"/>
              <a:t>) </a:t>
            </a:r>
            <a:r>
              <a:rPr lang="en-US" dirty="0" err="1"/>
              <a:t>የሚደገም</a:t>
            </a:r>
            <a:r>
              <a:rPr lang="en-US" dirty="0"/>
              <a:t> </a:t>
            </a:r>
            <a:r>
              <a:rPr lang="en-US" dirty="0" err="1"/>
              <a:t>ከሆነ</a:t>
            </a:r>
            <a:r>
              <a:rPr lang="en-US" dirty="0"/>
              <a:t> </a:t>
            </a:r>
            <a:r>
              <a:rPr lang="en-US" dirty="0" err="1"/>
              <a:t>በመቀባበል</a:t>
            </a:r>
            <a:r>
              <a:rPr lang="en-US" dirty="0"/>
              <a:t> </a:t>
            </a:r>
            <a:r>
              <a:rPr lang="en-US" dirty="0" err="1"/>
              <a:t>የሚጸለየውን</a:t>
            </a:r>
            <a:r>
              <a:rPr lang="en-US" dirty="0"/>
              <a:t> </a:t>
            </a:r>
            <a:r>
              <a:rPr lang="en-US" dirty="0" err="1"/>
              <a:t>ጸሎት</a:t>
            </a:r>
            <a:r>
              <a:rPr lang="en-US" dirty="0"/>
              <a:t> </a:t>
            </a:r>
            <a:r>
              <a:rPr lang="en-US" dirty="0" err="1"/>
              <a:t>እየተቀባበሉ</a:t>
            </a:r>
            <a:r>
              <a:rPr lang="en-US" dirty="0"/>
              <a:t> </a:t>
            </a:r>
            <a:r>
              <a:rPr lang="en-US" dirty="0" err="1"/>
              <a:t>መጸለይ</a:t>
            </a:r>
            <a:r>
              <a:rPr lang="en-US" dirty="0"/>
              <a:t>፡፡ </a:t>
            </a:r>
            <a:r>
              <a:rPr lang="en-US" dirty="0" err="1"/>
              <a:t>ለምሳሌ</a:t>
            </a:r>
            <a:r>
              <a:rPr lang="en-US" dirty="0"/>
              <a:t> </a:t>
            </a:r>
            <a:r>
              <a:rPr lang="en-US" dirty="0" err="1"/>
              <a:t>ከዘወትር</a:t>
            </a:r>
            <a:r>
              <a:rPr lang="en-US" dirty="0"/>
              <a:t> </a:t>
            </a:r>
            <a:r>
              <a:rPr lang="en-US" dirty="0" err="1"/>
              <a:t>ጸሎት</a:t>
            </a:r>
            <a:r>
              <a:rPr lang="en-US" dirty="0"/>
              <a:t> </a:t>
            </a:r>
            <a:r>
              <a:rPr lang="en-US" dirty="0" err="1"/>
              <a:t>መሪው</a:t>
            </a:r>
            <a:r>
              <a:rPr lang="en-US" dirty="0"/>
              <a:t> </a:t>
            </a:r>
            <a:r>
              <a:rPr lang="en-US" dirty="0" err="1"/>
              <a:t>ለአብ</a:t>
            </a:r>
            <a:r>
              <a:rPr lang="en-US" dirty="0"/>
              <a:t> </a:t>
            </a:r>
            <a:r>
              <a:rPr lang="en-US" dirty="0" err="1"/>
              <a:t>ምስጋና</a:t>
            </a:r>
            <a:r>
              <a:rPr lang="en-US" dirty="0"/>
              <a:t> </a:t>
            </a:r>
            <a:r>
              <a:rPr lang="en-US" dirty="0" err="1"/>
              <a:t>ይገባል</a:t>
            </a:r>
            <a:r>
              <a:rPr lang="en-US" dirty="0"/>
              <a:t> </a:t>
            </a:r>
            <a:r>
              <a:rPr lang="en-US" dirty="0" err="1"/>
              <a:t>ለወልድ</a:t>
            </a:r>
            <a:r>
              <a:rPr lang="en-US" dirty="0"/>
              <a:t> </a:t>
            </a:r>
            <a:r>
              <a:rPr lang="en-US" dirty="0" err="1"/>
              <a:t>ምስጋና</a:t>
            </a:r>
            <a:r>
              <a:rPr lang="en-US" dirty="0"/>
              <a:t> </a:t>
            </a:r>
            <a:r>
              <a:rPr lang="en-US" dirty="0" err="1"/>
              <a:t>ይገባለ</a:t>
            </a:r>
            <a:r>
              <a:rPr lang="en-US" dirty="0"/>
              <a:t> </a:t>
            </a:r>
            <a:r>
              <a:rPr lang="en-US" dirty="0" err="1"/>
              <a:t>ለመንፈስቅዱስ</a:t>
            </a:r>
            <a:r>
              <a:rPr lang="en-US" dirty="0"/>
              <a:t> </a:t>
            </a:r>
            <a:r>
              <a:rPr lang="en-US" dirty="0" err="1"/>
              <a:t>ምስጋና</a:t>
            </a:r>
            <a:r>
              <a:rPr lang="en-US" dirty="0"/>
              <a:t> </a:t>
            </a:r>
            <a:r>
              <a:rPr lang="en-US" dirty="0" err="1"/>
              <a:t>ይገባል</a:t>
            </a:r>
            <a:r>
              <a:rPr lang="en-US" dirty="0"/>
              <a:t> </a:t>
            </a:r>
            <a:r>
              <a:rPr lang="en-US" dirty="0" err="1"/>
              <a:t>ሲል</a:t>
            </a:r>
            <a:r>
              <a:rPr lang="en-US" dirty="0"/>
              <a:t> </a:t>
            </a:r>
            <a:r>
              <a:rPr lang="en-US" dirty="0" err="1"/>
              <a:t>ህዝቡ</a:t>
            </a:r>
            <a:r>
              <a:rPr lang="en-US" dirty="0"/>
              <a:t> </a:t>
            </a:r>
            <a:r>
              <a:rPr lang="en-US" dirty="0" err="1"/>
              <a:t>እውነት</a:t>
            </a:r>
            <a:r>
              <a:rPr lang="en-US" dirty="0"/>
              <a:t> </a:t>
            </a:r>
            <a:r>
              <a:rPr lang="en-US" dirty="0" err="1"/>
              <a:t>ነው</a:t>
            </a:r>
            <a:r>
              <a:rPr lang="en-US" dirty="0"/>
              <a:t> </a:t>
            </a:r>
            <a:r>
              <a:rPr lang="en-US" dirty="0" err="1"/>
              <a:t>ለአብ</a:t>
            </a:r>
            <a:r>
              <a:rPr lang="en-US" dirty="0"/>
              <a:t>  </a:t>
            </a:r>
            <a:r>
              <a:rPr lang="en-US" dirty="0" err="1"/>
              <a:t>ለወልድ</a:t>
            </a:r>
            <a:r>
              <a:rPr lang="en-US" dirty="0"/>
              <a:t>  </a:t>
            </a:r>
            <a:r>
              <a:rPr lang="en-US" dirty="0" err="1"/>
              <a:t>ለመንፈስቅዱስ</a:t>
            </a:r>
            <a:r>
              <a:rPr lang="en-US" dirty="0"/>
              <a:t> </a:t>
            </a:r>
            <a:r>
              <a:rPr lang="en-US" dirty="0" err="1"/>
              <a:t>ምስጋና</a:t>
            </a:r>
            <a:r>
              <a:rPr lang="en-US" dirty="0"/>
              <a:t> </a:t>
            </a:r>
            <a:r>
              <a:rPr lang="en-US" dirty="0" err="1"/>
              <a:t>ይገባል</a:t>
            </a:r>
            <a:r>
              <a:rPr lang="en-US" dirty="0"/>
              <a:t> </a:t>
            </a:r>
            <a:r>
              <a:rPr lang="en-US" dirty="0" err="1"/>
              <a:t>ይላሉ</a:t>
            </a:r>
            <a:r>
              <a:rPr lang="en-US" dirty="0"/>
              <a:t>፡፡ </a:t>
            </a:r>
          </a:p>
        </p:txBody>
      </p:sp>
      <p:sp>
        <p:nvSpPr>
          <p:cNvPr id="2" name="Rectangle 1"/>
          <p:cNvSpPr/>
          <p:nvPr/>
        </p:nvSpPr>
        <p:spPr>
          <a:xfrm>
            <a:off x="609600" y="609600"/>
            <a:ext cx="61125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/>
              <a:t> </a:t>
            </a:r>
            <a:r>
              <a:rPr lang="en-US" sz="4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የሰላምታ</a:t>
            </a:r>
            <a:r>
              <a:rPr lang="en-US" sz="4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አቀራረብ</a:t>
            </a:r>
            <a:r>
              <a:rPr lang="en-US" sz="4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በጉባኤው</a:t>
            </a:r>
            <a:r>
              <a:rPr lang="en-US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823690"/>
          </a:xfrm>
        </p:spPr>
        <p:txBody>
          <a:bodyPr/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1" y="1447800"/>
            <a:ext cx="7772400" cy="446342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err="1">
                <a:latin typeface="Nyala" panose="02000504070300020003" pitchFamily="2" charset="0"/>
              </a:rPr>
              <a:t>የዕለቱን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መርሃ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ግብሮች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ማስተዋወቅ</a:t>
            </a:r>
            <a:endParaRPr lang="en-US" dirty="0">
              <a:latin typeface="Nyala" panose="02000504070300020003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Nyala" panose="02000504070300020003" pitchFamily="2" charset="0"/>
              </a:rPr>
              <a:t>የተከበራችሁ</a:t>
            </a:r>
            <a:r>
              <a:rPr lang="en-US" dirty="0" smtClean="0">
                <a:latin typeface="Nyala" panose="02000504070300020003" pitchFamily="2" charset="0"/>
              </a:rPr>
              <a:t>  </a:t>
            </a:r>
            <a:r>
              <a:rPr lang="en-US" dirty="0" err="1">
                <a:latin typeface="Nyala" panose="02000504070300020003" pitchFamily="2" charset="0"/>
              </a:rPr>
              <a:t>ምዕምናን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በተዘጋጀላችሁ</a:t>
            </a:r>
            <a:r>
              <a:rPr lang="en-US" dirty="0">
                <a:latin typeface="Nyala" panose="02000504070300020003" pitchFamily="2" charset="0"/>
              </a:rPr>
              <a:t>  </a:t>
            </a:r>
            <a:r>
              <a:rPr lang="en-US" dirty="0" err="1">
                <a:latin typeface="Nyala" panose="02000504070300020003" pitchFamily="2" charset="0"/>
              </a:rPr>
              <a:t>ቦታ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አረፍ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አረፍ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በሉ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በማለት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ታዳሚዎች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በተዘጋጀላቸው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ቦታ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እንዲቀመጡ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ማድረግ</a:t>
            </a:r>
            <a:r>
              <a:rPr lang="en-US" dirty="0">
                <a:latin typeface="Nyala" panose="02000504070300020003" pitchFamily="2" charset="0"/>
              </a:rPr>
              <a:t>  </a:t>
            </a:r>
            <a:endParaRPr lang="en-US" dirty="0" smtClean="0">
              <a:latin typeface="Nyala" panose="02000504070300020003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Nyala" panose="02000504070300020003" pitchFamily="2" charset="0"/>
              </a:rPr>
              <a:t>በርቀት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ያሉትንና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መቅረብ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የሚችሉትን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ወንዶችን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በወንዶች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ሴቶችን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በሴቶች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ቦታ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እንዲቀመጡ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ማድረግ</a:t>
            </a:r>
            <a:endParaRPr lang="en-US" dirty="0">
              <a:latin typeface="Nyala" panose="02000504070300020003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Nyala" panose="02000504070300020003" pitchFamily="2" charset="0"/>
              </a:rPr>
              <a:t>ቅድሚያ</a:t>
            </a:r>
            <a:r>
              <a:rPr lang="en-US" dirty="0" smtClean="0">
                <a:latin typeface="Nyala" panose="02000504070300020003" pitchFamily="2" charset="0"/>
              </a:rPr>
              <a:t>  </a:t>
            </a:r>
            <a:r>
              <a:rPr lang="en-US" dirty="0" err="1">
                <a:latin typeface="Nyala" panose="02000504070300020003" pitchFamily="2" charset="0"/>
              </a:rPr>
              <a:t>ቦታ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ለታላላቆችና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ለደካሞች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መስጠት</a:t>
            </a:r>
            <a:endParaRPr lang="en-US" dirty="0">
              <a:latin typeface="Nyala" panose="02000504070300020003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Nyala" panose="02000504070300020003" pitchFamily="2" charset="0"/>
              </a:rPr>
              <a:t>ይህንን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ጉባኤ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ባርክልን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ጌታችን</a:t>
            </a:r>
            <a:r>
              <a:rPr lang="en-US" dirty="0">
                <a:latin typeface="Nyala" panose="02000504070300020003" pitchFamily="2" charset="0"/>
              </a:rPr>
              <a:t> (</a:t>
            </a:r>
            <a:r>
              <a:rPr lang="en-US" dirty="0" err="1">
                <a:latin typeface="Nyala" panose="02000504070300020003" pitchFamily="2" charset="0"/>
              </a:rPr>
              <a:t>ወይም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ሌላ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ካለ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እንዳስፈላጊነቱ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ትውፊቱን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የጠበቀ</a:t>
            </a:r>
            <a:r>
              <a:rPr lang="en-US" dirty="0">
                <a:latin typeface="Nyala" panose="02000504070300020003" pitchFamily="2" charset="0"/>
              </a:rPr>
              <a:t>  ) </a:t>
            </a:r>
            <a:r>
              <a:rPr lang="en-US" dirty="0" err="1">
                <a:latin typeface="Nyala" panose="02000504070300020003" pitchFamily="2" charset="0"/>
              </a:rPr>
              <a:t>መዝሙር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በጋራ</a:t>
            </a:r>
            <a:r>
              <a:rPr lang="en-US" dirty="0">
                <a:latin typeface="Nyala" panose="02000504070300020003" pitchFamily="2" charset="0"/>
              </a:rPr>
              <a:t>  </a:t>
            </a:r>
            <a:r>
              <a:rPr lang="en-US" dirty="0" err="1">
                <a:latin typeface="Nyala" panose="02000504070300020003" pitchFamily="2" charset="0"/>
              </a:rPr>
              <a:t>መዘመር</a:t>
            </a:r>
            <a:endParaRPr lang="en-US" dirty="0">
              <a:latin typeface="Nyala" panose="02000504070300020003" pitchFamily="2" charset="0"/>
            </a:endParaRPr>
          </a:p>
          <a:p>
            <a:endParaRPr lang="en-US" dirty="0">
              <a:latin typeface="Nyala" panose="02000504070300020003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24110"/>
            <a:ext cx="7010401" cy="823690"/>
          </a:xfrm>
        </p:spPr>
        <p:txBody>
          <a:bodyPr>
            <a:normAutofit fontScale="90000"/>
          </a:bodyPr>
          <a:lstStyle/>
          <a:p>
            <a:pPr lvl="0"/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ያለውን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መርሃ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ግብሮች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ማስተዋወቅ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በሁለት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መንገድ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381999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/>
              <a:t>የትኛው</a:t>
            </a:r>
            <a:r>
              <a:rPr lang="en-US" sz="2800" dirty="0"/>
              <a:t> </a:t>
            </a:r>
            <a:r>
              <a:rPr lang="en-US" sz="2800" dirty="0" err="1"/>
              <a:t>ይሻላል</a:t>
            </a:r>
            <a:endParaRPr lang="en-US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err="1" smtClean="0"/>
              <a:t>ከመጀመሪያው</a:t>
            </a:r>
            <a:r>
              <a:rPr lang="en-US" sz="2800" dirty="0" smtClean="0"/>
              <a:t> </a:t>
            </a:r>
            <a:r>
              <a:rPr lang="en-US" sz="2800" dirty="0" err="1"/>
              <a:t>እስከመጨረሳው</a:t>
            </a:r>
            <a:r>
              <a:rPr lang="en-US" sz="2800" dirty="0"/>
              <a:t> </a:t>
            </a:r>
            <a:r>
              <a:rPr lang="en-US" sz="2800" dirty="0" err="1"/>
              <a:t>ድረስ</a:t>
            </a:r>
            <a:r>
              <a:rPr lang="en-US" sz="2800" dirty="0"/>
              <a:t> </a:t>
            </a:r>
            <a:r>
              <a:rPr lang="en-US" sz="2800" dirty="0" err="1"/>
              <a:t>ያሉትን</a:t>
            </a:r>
            <a:r>
              <a:rPr lang="en-US" sz="2800" dirty="0"/>
              <a:t>  </a:t>
            </a:r>
            <a:r>
              <a:rPr lang="en-US" sz="2800" dirty="0" err="1"/>
              <a:t>በሙሉ</a:t>
            </a:r>
            <a:r>
              <a:rPr lang="en-US" sz="2800" dirty="0"/>
              <a:t> </a:t>
            </a:r>
            <a:r>
              <a:rPr lang="en-US" sz="2800" dirty="0" err="1"/>
              <a:t>በመግለፅ</a:t>
            </a:r>
            <a:r>
              <a:rPr lang="en-US" sz="2800" dirty="0"/>
              <a:t> </a:t>
            </a:r>
            <a:r>
              <a:rPr lang="en-US" sz="2800" dirty="0" err="1" smtClean="0"/>
              <a:t>ማስተዋወቀወ</a:t>
            </a:r>
            <a:endParaRPr lang="en-US" sz="28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err="1" smtClean="0"/>
              <a:t>ጠቀሜታው</a:t>
            </a:r>
            <a:r>
              <a:rPr lang="en-US" sz="2400" dirty="0"/>
              <a:t>፡-</a:t>
            </a:r>
            <a:r>
              <a:rPr lang="en-US" sz="2400" dirty="0" err="1"/>
              <a:t>ሁሉም</a:t>
            </a:r>
            <a:r>
              <a:rPr lang="en-US" sz="2400" dirty="0"/>
              <a:t> </a:t>
            </a:r>
            <a:r>
              <a:rPr lang="en-US" sz="2400" dirty="0" err="1"/>
              <a:t>ነገር</a:t>
            </a:r>
            <a:r>
              <a:rPr lang="en-US" sz="2400" dirty="0"/>
              <a:t>  </a:t>
            </a:r>
            <a:r>
              <a:rPr lang="en-US" sz="2400" dirty="0" err="1"/>
              <a:t>ተዘጋጅቶ</a:t>
            </a:r>
            <a:r>
              <a:rPr lang="en-US" sz="2400" dirty="0"/>
              <a:t> </a:t>
            </a:r>
            <a:r>
              <a:rPr lang="en-US" sz="2400" dirty="0" err="1"/>
              <a:t>የጊዜና</a:t>
            </a:r>
            <a:r>
              <a:rPr lang="en-US" sz="2400" dirty="0"/>
              <a:t> </a:t>
            </a:r>
            <a:r>
              <a:rPr lang="en-US" sz="2400" dirty="0" err="1"/>
              <a:t>የሌላም</a:t>
            </a:r>
            <a:r>
              <a:rPr lang="en-US" sz="2400" dirty="0"/>
              <a:t> </a:t>
            </a:r>
            <a:r>
              <a:rPr lang="en-US" sz="2400" dirty="0" err="1"/>
              <a:t>ነገር</a:t>
            </a:r>
            <a:r>
              <a:rPr lang="en-US" sz="2400" dirty="0"/>
              <a:t> </a:t>
            </a:r>
            <a:r>
              <a:rPr lang="en-US" sz="2400" dirty="0" err="1"/>
              <a:t>ችግር</a:t>
            </a:r>
            <a:r>
              <a:rPr lang="en-US" sz="2400" dirty="0"/>
              <a:t> </a:t>
            </a:r>
            <a:r>
              <a:rPr lang="en-US" sz="2400" dirty="0" err="1"/>
              <a:t>ሳይገጥም</a:t>
            </a:r>
            <a:r>
              <a:rPr lang="en-US" sz="2400" dirty="0"/>
              <a:t>  </a:t>
            </a:r>
            <a:r>
              <a:rPr lang="en-US" sz="2400" dirty="0" err="1"/>
              <a:t>ማከናዎን</a:t>
            </a:r>
            <a:r>
              <a:rPr lang="en-US" sz="2400" dirty="0"/>
              <a:t> </a:t>
            </a:r>
            <a:r>
              <a:rPr lang="en-US" sz="2400" dirty="0" err="1"/>
              <a:t>ከተቻለ</a:t>
            </a:r>
            <a:r>
              <a:rPr lang="en-US" sz="2400" dirty="0"/>
              <a:t> </a:t>
            </a:r>
            <a:r>
              <a:rPr lang="en-US" sz="2400" dirty="0" err="1"/>
              <a:t>ውጤታማ</a:t>
            </a:r>
            <a:r>
              <a:rPr lang="en-US" sz="2400" dirty="0"/>
              <a:t> </a:t>
            </a:r>
            <a:r>
              <a:rPr lang="en-US" sz="2400" dirty="0" err="1"/>
              <a:t>ነው</a:t>
            </a:r>
            <a:r>
              <a:rPr lang="en-US" sz="2400" dirty="0" smtClean="0"/>
              <a:t>፡፡</a:t>
            </a:r>
            <a:endParaRPr lang="en-US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/>
              <a:t> </a:t>
            </a:r>
            <a:r>
              <a:rPr lang="en-US" sz="2800" dirty="0" err="1"/>
              <a:t>በየጣልቃው</a:t>
            </a:r>
            <a:r>
              <a:rPr lang="en-US" sz="2800" dirty="0"/>
              <a:t> </a:t>
            </a:r>
            <a:r>
              <a:rPr lang="en-US" sz="2800" dirty="0" err="1"/>
              <a:t>ቀጣዩን</a:t>
            </a:r>
            <a:r>
              <a:rPr lang="en-US" sz="2800" dirty="0"/>
              <a:t> </a:t>
            </a:r>
            <a:r>
              <a:rPr lang="en-US" sz="2800" dirty="0" err="1"/>
              <a:t>መርሐ</a:t>
            </a:r>
            <a:r>
              <a:rPr lang="en-US" sz="2800" dirty="0"/>
              <a:t> </a:t>
            </a:r>
            <a:r>
              <a:rPr lang="en-US" sz="2800" dirty="0" err="1"/>
              <a:t>ግብር</a:t>
            </a:r>
            <a:r>
              <a:rPr lang="en-US" sz="2800" dirty="0"/>
              <a:t> </a:t>
            </a:r>
            <a:r>
              <a:rPr lang="en-US" sz="2800" dirty="0" err="1"/>
              <a:t>ብቻ</a:t>
            </a:r>
            <a:r>
              <a:rPr lang="en-US" sz="2800" dirty="0"/>
              <a:t> </a:t>
            </a:r>
            <a:r>
              <a:rPr lang="en-US" sz="2800" dirty="0" err="1" smtClean="0"/>
              <a:t>ማስተዋወቅ</a:t>
            </a:r>
            <a:endParaRPr lang="en-US" sz="28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err="1" smtClean="0"/>
              <a:t>ጠቀሜታው</a:t>
            </a:r>
            <a:r>
              <a:rPr lang="en-US" sz="2400" dirty="0" smtClean="0"/>
              <a:t>፡-</a:t>
            </a:r>
            <a:endParaRPr lang="en-US" sz="20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err="1" smtClean="0"/>
              <a:t>ምዕምኑ</a:t>
            </a:r>
            <a:r>
              <a:rPr lang="en-US" sz="2400" dirty="0" smtClean="0"/>
              <a:t> </a:t>
            </a:r>
            <a:r>
              <a:rPr lang="en-US" sz="2400" dirty="0" err="1"/>
              <a:t>ያልታወቀውንና</a:t>
            </a:r>
            <a:r>
              <a:rPr lang="en-US" sz="2400" dirty="0"/>
              <a:t> </a:t>
            </a:r>
            <a:r>
              <a:rPr lang="en-US" sz="2400" dirty="0" err="1"/>
              <a:t>ቀጣዪን</a:t>
            </a:r>
            <a:r>
              <a:rPr lang="en-US" sz="2400" dirty="0"/>
              <a:t> </a:t>
            </a:r>
            <a:r>
              <a:rPr lang="en-US" sz="2400" dirty="0" err="1"/>
              <a:t>መርሃግብር</a:t>
            </a:r>
            <a:r>
              <a:rPr lang="en-US" sz="2400" dirty="0"/>
              <a:t> </a:t>
            </a:r>
            <a:r>
              <a:rPr lang="en-US" sz="2400" dirty="0" err="1"/>
              <a:t>በጉጉት</a:t>
            </a:r>
            <a:r>
              <a:rPr lang="en-US" sz="2400" dirty="0"/>
              <a:t> </a:t>
            </a:r>
            <a:r>
              <a:rPr lang="en-US" sz="2400" dirty="0" err="1"/>
              <a:t>እንዲጠብቁ</a:t>
            </a:r>
            <a:r>
              <a:rPr lang="en-US" sz="2400" dirty="0"/>
              <a:t> </a:t>
            </a:r>
            <a:r>
              <a:rPr lang="en-US" sz="2400" dirty="0" err="1" smtClean="0"/>
              <a:t>ያደርጋል</a:t>
            </a:r>
            <a:r>
              <a:rPr lang="en-US" sz="2400" dirty="0" smtClean="0"/>
              <a:t>፤</a:t>
            </a:r>
            <a:endParaRPr lang="en-US" sz="28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err="1" smtClean="0"/>
              <a:t>የተያዘውና</a:t>
            </a:r>
            <a:r>
              <a:rPr lang="en-US" sz="2400" dirty="0" smtClean="0"/>
              <a:t> </a:t>
            </a:r>
            <a:r>
              <a:rPr lang="en-US" sz="2400" dirty="0" err="1"/>
              <a:t>በጊዜ</a:t>
            </a:r>
            <a:r>
              <a:rPr lang="en-US" sz="2400" dirty="0"/>
              <a:t> </a:t>
            </a:r>
            <a:r>
              <a:rPr lang="en-US" sz="2400" dirty="0" err="1"/>
              <a:t>እጥረት</a:t>
            </a:r>
            <a:r>
              <a:rPr lang="en-US" sz="2400" dirty="0"/>
              <a:t> </a:t>
            </a:r>
            <a:r>
              <a:rPr lang="en-US" sz="2400" dirty="0" err="1"/>
              <a:t>የሚቀረው</a:t>
            </a:r>
            <a:r>
              <a:rPr lang="en-US" sz="2400" dirty="0"/>
              <a:t>  </a:t>
            </a:r>
            <a:r>
              <a:rPr lang="en-US" sz="2400" dirty="0" err="1"/>
              <a:t>መርሃግብር</a:t>
            </a:r>
            <a:r>
              <a:rPr lang="en-US" sz="2400" dirty="0"/>
              <a:t> </a:t>
            </a:r>
            <a:r>
              <a:rPr lang="en-US" sz="2400" dirty="0" err="1"/>
              <a:t>ሊቀር</a:t>
            </a:r>
            <a:r>
              <a:rPr lang="en-US" sz="2400" dirty="0"/>
              <a:t> </a:t>
            </a:r>
            <a:r>
              <a:rPr lang="en-US" sz="2400" dirty="0" err="1"/>
              <a:t>ነው</a:t>
            </a:r>
            <a:r>
              <a:rPr lang="en-US" sz="2400" dirty="0"/>
              <a:t> </a:t>
            </a:r>
            <a:r>
              <a:rPr lang="en-US" sz="2400" dirty="0" err="1"/>
              <a:t>ብሎ</a:t>
            </a:r>
            <a:r>
              <a:rPr lang="en-US" sz="2400" dirty="0"/>
              <a:t> </a:t>
            </a:r>
            <a:r>
              <a:rPr lang="en-US" sz="2400" dirty="0" err="1"/>
              <a:t>ከመጨነቅ</a:t>
            </a:r>
            <a:r>
              <a:rPr lang="en-US" sz="2400" dirty="0"/>
              <a:t> </a:t>
            </a:r>
            <a:r>
              <a:rPr lang="en-US" sz="2400" dirty="0" err="1" smtClean="0"/>
              <a:t>ያድናል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257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 err="1"/>
              <a:t>በመዝሙርና</a:t>
            </a:r>
            <a:r>
              <a:rPr lang="en-US" sz="2400" dirty="0"/>
              <a:t> </a:t>
            </a:r>
            <a:r>
              <a:rPr lang="en-US" sz="2400" dirty="0" err="1"/>
              <a:t>አሳታፊ</a:t>
            </a:r>
            <a:r>
              <a:rPr lang="en-US" sz="2400" dirty="0"/>
              <a:t> </a:t>
            </a:r>
            <a:r>
              <a:rPr lang="en-US" sz="2400" dirty="0" err="1"/>
              <a:t>ነገሮች</a:t>
            </a:r>
            <a:r>
              <a:rPr lang="en-US" sz="2400" dirty="0"/>
              <a:t> </a:t>
            </a:r>
            <a:r>
              <a:rPr lang="en-US" sz="2400" dirty="0" err="1"/>
              <a:t>ጊዜ</a:t>
            </a:r>
            <a:r>
              <a:rPr lang="en-US" sz="2400" dirty="0"/>
              <a:t>  </a:t>
            </a:r>
            <a:r>
              <a:rPr lang="en-US" sz="2400" dirty="0" err="1"/>
              <a:t>ሚዛናው</a:t>
            </a:r>
            <a:r>
              <a:rPr lang="en-US" sz="2400" dirty="0"/>
              <a:t> </a:t>
            </a:r>
            <a:r>
              <a:rPr lang="en-US" sz="2400" dirty="0" err="1"/>
              <a:t>መሆን</a:t>
            </a:r>
            <a:endParaRPr lang="en-US" dirty="0" smtClean="0">
              <a:latin typeface="Nyala" panose="02000504070300020003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Nyala" panose="02000504070300020003" pitchFamily="2" charset="0"/>
              </a:rPr>
              <a:t>መዝሙር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ለማስመረጥ</a:t>
            </a:r>
            <a:r>
              <a:rPr lang="en-US" dirty="0" smtClean="0">
                <a:latin typeface="Nyala" panose="02000504070300020003" pitchFamily="2" charset="0"/>
              </a:rPr>
              <a:t>  </a:t>
            </a:r>
            <a:r>
              <a:rPr lang="en-US" dirty="0" err="1" smtClean="0">
                <a:latin typeface="Nyala" panose="02000504070300020003" pitchFamily="2" charset="0"/>
              </a:rPr>
              <a:t>ከአንድ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ጊዜ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በላይ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ሊኖር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ስለሚችል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ብዙኃኑ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ታዳሚ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የሚያውቀውን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መዝሙር</a:t>
            </a:r>
            <a:r>
              <a:rPr lang="en-US" dirty="0" smtClean="0">
                <a:latin typeface="Nyala" panose="02000504070300020003" pitchFamily="2" charset="0"/>
              </a:rPr>
              <a:t>  </a:t>
            </a:r>
            <a:r>
              <a:rPr lang="en-US" dirty="0" err="1" smtClean="0">
                <a:latin typeface="Nyala" panose="02000504070300020003" pitchFamily="2" charset="0"/>
              </a:rPr>
              <a:t>አንዴ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ከፊት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አንዴ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ከኋላ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አንዴ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ለሴቶች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አንዴ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ለወንዶች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አንዴ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ለህጻናት</a:t>
            </a:r>
            <a:r>
              <a:rPr lang="en-US" dirty="0" smtClean="0">
                <a:latin typeface="Nyala" panose="02000504070300020003" pitchFamily="2" charset="0"/>
              </a:rPr>
              <a:t>  </a:t>
            </a:r>
            <a:r>
              <a:rPr lang="en-US" dirty="0" err="1" smtClean="0">
                <a:latin typeface="Nyala" panose="02000504070300020003" pitchFamily="2" charset="0"/>
              </a:rPr>
              <a:t>አንዴ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ለአዛውንቶች</a:t>
            </a:r>
            <a:r>
              <a:rPr lang="en-US" dirty="0" smtClean="0">
                <a:latin typeface="Nyala" panose="02000504070300020003" pitchFamily="2" charset="0"/>
              </a:rPr>
              <a:t>  </a:t>
            </a:r>
            <a:r>
              <a:rPr lang="en-US" dirty="0" err="1" smtClean="0">
                <a:latin typeface="Nyala" panose="02000504070300020003" pitchFamily="2" charset="0"/>
              </a:rPr>
              <a:t>እድል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በመስጠት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ያሬዳዊ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መዝመር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ማዘመር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ያስፈልጋል</a:t>
            </a:r>
            <a:r>
              <a:rPr lang="en-US" dirty="0" smtClean="0">
                <a:latin typeface="Nyala" panose="02000504070300020003" pitchFamily="2" charset="0"/>
              </a:rPr>
              <a:t>፡፡ </a:t>
            </a:r>
            <a:endParaRPr lang="en-US" dirty="0">
              <a:latin typeface="Nyala" panose="02000504070300020003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Nyala" panose="02000504070300020003" pitchFamily="2" charset="0"/>
              </a:rPr>
              <a:t>ለተወሰነ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ወገን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ማዳላት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ኑሮ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ቅሬታንና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መታማትን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እንዳያስከትል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መጠንቀቅ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ያስፈልጋል</a:t>
            </a:r>
            <a:r>
              <a:rPr lang="en-US" dirty="0" smtClean="0">
                <a:latin typeface="Nyala" panose="02000504070300020003" pitchFamily="2" charset="0"/>
              </a:rPr>
              <a:t>፡፡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Nyala" panose="02000504070300020003" pitchFamily="2" charset="0"/>
              </a:rPr>
              <a:t>አስፈላጊ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ሆኖ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ከተገኛ</a:t>
            </a:r>
            <a:r>
              <a:rPr lang="en-US" dirty="0" smtClean="0">
                <a:latin typeface="Nyala" panose="02000504070300020003" pitchFamily="2" charset="0"/>
              </a:rPr>
              <a:t>(</a:t>
            </a:r>
            <a:r>
              <a:rPr lang="en-US" dirty="0" err="1" smtClean="0">
                <a:latin typeface="Nyala" panose="02000504070300020003" pitchFamily="2" charset="0"/>
              </a:rPr>
              <a:t>ምዕምኑ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ከደከመ፤ከተሰላቸ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ወዘተ</a:t>
            </a:r>
            <a:r>
              <a:rPr lang="en-US" dirty="0" smtClean="0">
                <a:latin typeface="Nyala" panose="02000504070300020003" pitchFamily="2" charset="0"/>
              </a:rPr>
              <a:t>) </a:t>
            </a:r>
            <a:r>
              <a:rPr lang="en-US" dirty="0" err="1" smtClean="0">
                <a:latin typeface="Nyala" panose="02000504070300020003" pitchFamily="2" charset="0"/>
              </a:rPr>
              <a:t>ብቻ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ቆመው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እንዲዘምሩ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ልታደርግ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ትችላለህ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እንጂ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በየመዝሙሩ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እያስነሳህና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እያስጨበጨብሀ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እልል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እያሰኘህ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የቤተክርስቲያንን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ስርዓት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ማፍረስ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ወደስጋዊ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ስሜት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መለወጥ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አይገባም</a:t>
            </a:r>
            <a:r>
              <a:rPr lang="en-US" dirty="0" smtClean="0">
                <a:latin typeface="Nyala" panose="02000504070300020003" pitchFamily="2" charset="0"/>
              </a:rPr>
              <a:t>፡፡</a:t>
            </a:r>
            <a:endParaRPr lang="en-US" sz="2000" dirty="0">
              <a:latin typeface="Nyala" panose="02000504070300020003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Nyala" panose="02000504070300020003" pitchFamily="2" charset="0"/>
              </a:rPr>
              <a:t>መዝሙር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ለማስጀመር</a:t>
            </a:r>
            <a:r>
              <a:rPr lang="en-US" dirty="0" smtClean="0">
                <a:latin typeface="Nyala" panose="02000504070300020003" pitchFamily="2" charset="0"/>
              </a:rPr>
              <a:t>፡-</a:t>
            </a:r>
            <a:endParaRPr lang="en-US" sz="2000" dirty="0" smtClean="0">
              <a:latin typeface="Nyala" panose="02000504070300020003" pitchFamily="2" charset="0"/>
            </a:endParaRPr>
          </a:p>
          <a:p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መሪው</a:t>
            </a:r>
            <a:r>
              <a:rPr lang="en-US" dirty="0" smtClean="0">
                <a:latin typeface="Nyala" panose="02000504070300020003" pitchFamily="2" charset="0"/>
              </a:rPr>
              <a:t>                                                           </a:t>
            </a:r>
            <a:r>
              <a:rPr lang="en-US" dirty="0" smtClean="0">
                <a:latin typeface="Nyala" panose="02000504070300020003" pitchFamily="2" charset="0"/>
              </a:rPr>
              <a:t>   </a:t>
            </a:r>
            <a:r>
              <a:rPr lang="en-US" dirty="0" err="1" smtClean="0">
                <a:latin typeface="Nyala" panose="02000504070300020003" pitchFamily="2" charset="0"/>
              </a:rPr>
              <a:t>ምዕምኑ</a:t>
            </a:r>
            <a:endParaRPr lang="en-US" sz="2000" dirty="0">
              <a:latin typeface="Nyala" panose="02000504070300020003" pitchFamily="2" charset="0"/>
            </a:endParaRPr>
          </a:p>
          <a:p>
            <a:r>
              <a:rPr lang="en-US" dirty="0" err="1" smtClean="0">
                <a:latin typeface="Nyala" panose="02000504070300020003" pitchFamily="2" charset="0"/>
              </a:rPr>
              <a:t>መዝሙሩን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ለመዘመር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አብበወልደ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በመንፈስቅዱስ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ስም</a:t>
            </a:r>
            <a:r>
              <a:rPr lang="en-US" dirty="0" smtClean="0">
                <a:latin typeface="Nyala" panose="02000504070300020003" pitchFamily="2" charset="0"/>
              </a:rPr>
              <a:t>           </a:t>
            </a:r>
            <a:r>
              <a:rPr lang="en-US" dirty="0" err="1" smtClean="0">
                <a:latin typeface="Nyala" panose="02000504070300020003" pitchFamily="2" charset="0"/>
              </a:rPr>
              <a:t>በአንድ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አምላክ</a:t>
            </a:r>
            <a:r>
              <a:rPr lang="en-US" dirty="0" smtClean="0">
                <a:latin typeface="Nyala" panose="02000504070300020003" pitchFamily="2" charset="0"/>
              </a:rPr>
              <a:t>  </a:t>
            </a:r>
            <a:r>
              <a:rPr lang="en-US" dirty="0" err="1" smtClean="0">
                <a:latin typeface="Nyala" panose="02000504070300020003" pitchFamily="2" charset="0"/>
              </a:rPr>
              <a:t>እናምናለን</a:t>
            </a:r>
            <a:endParaRPr lang="en-US" sz="2000" dirty="0" smtClean="0">
              <a:latin typeface="Nyala" panose="02000504070300020003" pitchFamily="2" charset="0"/>
            </a:endParaRPr>
          </a:p>
          <a:p>
            <a:r>
              <a:rPr lang="en-US" dirty="0" err="1" smtClean="0">
                <a:latin typeface="Nyala" panose="02000504070300020003" pitchFamily="2" charset="0"/>
              </a:rPr>
              <a:t>በእመቤታችን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በቅድስት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ድንግል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ማርያም</a:t>
            </a:r>
            <a:r>
              <a:rPr lang="en-US" dirty="0" smtClean="0">
                <a:latin typeface="Nyala" panose="02000504070300020003" pitchFamily="2" charset="0"/>
              </a:rPr>
              <a:t>  </a:t>
            </a:r>
            <a:r>
              <a:rPr lang="en-US" dirty="0" err="1" smtClean="0">
                <a:latin typeface="Nyala" panose="02000504070300020003" pitchFamily="2" charset="0"/>
              </a:rPr>
              <a:t>አማላጅነት</a:t>
            </a:r>
            <a:r>
              <a:rPr lang="en-US" dirty="0" smtClean="0">
                <a:latin typeface="Nyala" panose="02000504070300020003" pitchFamily="2" charset="0"/>
              </a:rPr>
              <a:t>              </a:t>
            </a:r>
            <a:r>
              <a:rPr lang="en-US" dirty="0" err="1" smtClean="0">
                <a:latin typeface="Nyala" panose="02000504070300020003" pitchFamily="2" charset="0"/>
              </a:rPr>
              <a:t>እናምናለን</a:t>
            </a:r>
            <a:endParaRPr lang="en-US" sz="2000" dirty="0" smtClean="0">
              <a:latin typeface="Nyala" panose="02000504070300020003" pitchFamily="2" charset="0"/>
            </a:endParaRPr>
          </a:p>
          <a:p>
            <a:r>
              <a:rPr lang="en-US" dirty="0" err="1" smtClean="0">
                <a:latin typeface="Nyala" panose="02000504070300020003" pitchFamily="2" charset="0"/>
              </a:rPr>
              <a:t>በፃድቃን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ሰማዕታት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በቅዱሳን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መላዕክት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አማላጅነት</a:t>
            </a:r>
            <a:r>
              <a:rPr lang="en-US" dirty="0" smtClean="0">
                <a:latin typeface="Nyala" panose="02000504070300020003" pitchFamily="2" charset="0"/>
              </a:rPr>
              <a:t>                  </a:t>
            </a:r>
            <a:r>
              <a:rPr lang="en-US" dirty="0" err="1" smtClean="0">
                <a:latin typeface="Nyala" panose="02000504070300020003" pitchFamily="2" charset="0"/>
              </a:rPr>
              <a:t>እናምናለን</a:t>
            </a:r>
            <a:endParaRPr lang="en-US" sz="2000" dirty="0" smtClean="0">
              <a:latin typeface="Nyala" panose="02000504070300020003" pitchFamily="2" charset="0"/>
            </a:endParaRPr>
          </a:p>
          <a:p>
            <a:r>
              <a:rPr lang="en-US" dirty="0" smtClean="0">
                <a:latin typeface="Nyala" panose="02000504070300020003" pitchFamily="2" charset="0"/>
              </a:rPr>
              <a:t>            </a:t>
            </a:r>
            <a:r>
              <a:rPr lang="en-US" dirty="0" err="1" smtClean="0">
                <a:latin typeface="Nyala" panose="02000504070300020003" pitchFamily="2" charset="0"/>
              </a:rPr>
              <a:t>አምነን</a:t>
            </a:r>
            <a:r>
              <a:rPr lang="en-US" dirty="0" smtClean="0">
                <a:latin typeface="Nyala" panose="02000504070300020003" pitchFamily="2" charset="0"/>
              </a:rPr>
              <a:t>                               </a:t>
            </a:r>
            <a:r>
              <a:rPr lang="en-US" dirty="0" err="1" smtClean="0">
                <a:latin typeface="Nyala" panose="02000504070300020003" pitchFamily="2" charset="0"/>
              </a:rPr>
              <a:t>እንዘምራለን</a:t>
            </a:r>
            <a:endParaRPr lang="en-US" sz="2000" dirty="0" smtClean="0">
              <a:latin typeface="Nyala" panose="02000504070300020003" pitchFamily="2" charset="0"/>
            </a:endParaRPr>
          </a:p>
          <a:p>
            <a:r>
              <a:rPr lang="en-US" dirty="0" err="1" smtClean="0">
                <a:latin typeface="Nyala" panose="02000504070300020003" pitchFamily="2" charset="0"/>
              </a:rPr>
              <a:t>ተዘምሮ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ካበቃ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በኋላ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መሪው</a:t>
            </a:r>
            <a:r>
              <a:rPr lang="en-US" dirty="0" smtClean="0">
                <a:latin typeface="Nyala" panose="02000504070300020003" pitchFamily="2" charset="0"/>
              </a:rPr>
              <a:t> -</a:t>
            </a:r>
            <a:r>
              <a:rPr lang="en-US" dirty="0" err="1" smtClean="0">
                <a:latin typeface="Nyala" panose="02000504070300020003" pitchFamily="2" charset="0"/>
              </a:rPr>
              <a:t>እንድንዘምር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የፈቀደልን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ልዑል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እግዚአብሔር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ይክበር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ይመስገን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endParaRPr lang="en-US" sz="2000" dirty="0" smtClean="0">
              <a:latin typeface="Nyala" panose="02000504070300020003" pitchFamily="2" charset="0"/>
            </a:endParaRPr>
          </a:p>
          <a:p>
            <a:r>
              <a:rPr lang="en-US" dirty="0" smtClean="0">
                <a:latin typeface="Nyala" panose="02000504070300020003" pitchFamily="2" charset="0"/>
              </a:rPr>
              <a:t>   -</a:t>
            </a:r>
            <a:r>
              <a:rPr lang="en-US" dirty="0" err="1" smtClean="0">
                <a:latin typeface="Nyala" panose="02000504070300020003" pitchFamily="2" charset="0"/>
              </a:rPr>
              <a:t>አጥንትን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የሚያለመልም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የመላዕክትን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ዝማሬ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ያሰማልን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ይላል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ህዝቡም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አሜን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ይላል</a:t>
            </a:r>
            <a:r>
              <a:rPr lang="en-US" dirty="0" smtClean="0">
                <a:latin typeface="Nyala" panose="02000504070300020003" pitchFamily="2" charset="0"/>
              </a:rPr>
              <a:t>፡፡</a:t>
            </a:r>
            <a:endParaRPr lang="en-US" sz="2000" dirty="0" smtClean="0">
              <a:latin typeface="Nyala" panose="02000504070300020003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1600" y="457200"/>
            <a:ext cx="685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n-US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መዝሙር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47490"/>
          </a:xfrm>
        </p:spPr>
        <p:txBody>
          <a:bodyPr/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1" y="1524000"/>
            <a:ext cx="7772400" cy="4387222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Nyala" panose="02000504070300020003" pitchFamily="2" charset="0"/>
              </a:rPr>
              <a:t>መዝሙር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መሸጋገሪያ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ነውን</a:t>
            </a:r>
            <a:r>
              <a:rPr lang="en-US" sz="2400" dirty="0">
                <a:latin typeface="Nyala" panose="02000504070300020003" pitchFamily="2" charset="0"/>
              </a:rPr>
              <a:t>?</a:t>
            </a:r>
          </a:p>
          <a:p>
            <a:r>
              <a:rPr lang="en-US" sz="2400" dirty="0" err="1">
                <a:latin typeface="Nyala" panose="02000504070300020003" pitchFamily="2" charset="0"/>
              </a:rPr>
              <a:t>መዝሙር</a:t>
            </a:r>
            <a:r>
              <a:rPr lang="en-US" sz="2400" dirty="0">
                <a:latin typeface="Nyala" panose="02000504070300020003" pitchFamily="2" charset="0"/>
              </a:rPr>
              <a:t>፡- </a:t>
            </a:r>
            <a:r>
              <a:rPr lang="en-US" sz="2400" dirty="0" err="1">
                <a:latin typeface="Nyala" panose="02000504070300020003" pitchFamily="2" charset="0"/>
              </a:rPr>
              <a:t>ለአምላካችን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ምስጋና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የምናቀርብበት</a:t>
            </a:r>
            <a:r>
              <a:rPr lang="en-US" sz="2400" dirty="0">
                <a:latin typeface="Nyala" panose="02000504070300020003" pitchFamily="2" charset="0"/>
              </a:rPr>
              <a:t>፡-</a:t>
            </a:r>
            <a:r>
              <a:rPr lang="en-US" sz="2400" dirty="0" err="1">
                <a:latin typeface="Nyala" panose="02000504070300020003" pitchFamily="2" charset="0"/>
              </a:rPr>
              <a:t>ደስ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ይበለን</a:t>
            </a:r>
            <a:r>
              <a:rPr lang="en-US" sz="2400" dirty="0">
                <a:latin typeface="Nyala" panose="02000504070300020003" pitchFamily="2" charset="0"/>
              </a:rPr>
              <a:t>…</a:t>
            </a:r>
          </a:p>
          <a:p>
            <a:r>
              <a:rPr lang="en-US" sz="2400" dirty="0">
                <a:latin typeface="Nyala" panose="02000504070300020003" pitchFamily="2" charset="0"/>
              </a:rPr>
              <a:t>    </a:t>
            </a:r>
            <a:r>
              <a:rPr lang="en-US" sz="2400" dirty="0" err="1">
                <a:latin typeface="Nyala" panose="02000504070300020003" pitchFamily="2" charset="0"/>
              </a:rPr>
              <a:t>ስናዝን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የምንጽናናበት</a:t>
            </a:r>
            <a:r>
              <a:rPr lang="en-US" sz="2400" dirty="0">
                <a:latin typeface="Nyala" panose="02000504070300020003" pitchFamily="2" charset="0"/>
              </a:rPr>
              <a:t> -</a:t>
            </a:r>
            <a:r>
              <a:rPr lang="en-US" sz="2400" dirty="0" err="1">
                <a:latin typeface="Nyala" panose="02000504070300020003" pitchFamily="2" charset="0"/>
              </a:rPr>
              <a:t>ጊዜየ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እስኪደርስ</a:t>
            </a:r>
            <a:r>
              <a:rPr lang="en-US" sz="2400" dirty="0">
                <a:latin typeface="Nyala" panose="02000504070300020003" pitchFamily="2" charset="0"/>
              </a:rPr>
              <a:t>..</a:t>
            </a:r>
          </a:p>
          <a:p>
            <a:r>
              <a:rPr lang="en-US" sz="2400" dirty="0">
                <a:latin typeface="Nyala" panose="02000504070300020003" pitchFamily="2" charset="0"/>
              </a:rPr>
              <a:t>  </a:t>
            </a:r>
            <a:r>
              <a:rPr lang="en-US" sz="2400" dirty="0" err="1">
                <a:latin typeface="Nyala" panose="02000504070300020003" pitchFamily="2" charset="0"/>
              </a:rPr>
              <a:t>ደስታችን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የምንገልጽበት-ይኸው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ተወለደ</a:t>
            </a:r>
            <a:r>
              <a:rPr lang="en-US" sz="2400" dirty="0">
                <a:latin typeface="Nyala" panose="02000504070300020003" pitchFamily="2" charset="0"/>
              </a:rPr>
              <a:t>..</a:t>
            </a:r>
          </a:p>
          <a:p>
            <a:r>
              <a:rPr lang="en-US" sz="2400" dirty="0" err="1">
                <a:latin typeface="Nyala" panose="02000504070300020003" pitchFamily="2" charset="0"/>
              </a:rPr>
              <a:t>ሆኖ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ሳለ</a:t>
            </a:r>
            <a:r>
              <a:rPr lang="en-US" sz="2400" dirty="0">
                <a:latin typeface="Nyala" panose="02000504070300020003" pitchFamily="2" charset="0"/>
              </a:rPr>
              <a:t>  </a:t>
            </a:r>
            <a:r>
              <a:rPr lang="en-US" sz="2400" dirty="0" err="1">
                <a:latin typeface="Nyala" panose="02000504070300020003" pitchFamily="2" charset="0"/>
              </a:rPr>
              <a:t>ወደቀጣዩ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ዝግጅት</a:t>
            </a:r>
            <a:r>
              <a:rPr lang="en-US" sz="2400" dirty="0">
                <a:latin typeface="Nyala" panose="02000504070300020003" pitchFamily="2" charset="0"/>
              </a:rPr>
              <a:t>  </a:t>
            </a:r>
            <a:r>
              <a:rPr lang="en-US" sz="2400" dirty="0" err="1">
                <a:latin typeface="Nyala" panose="02000504070300020003" pitchFamily="2" charset="0"/>
              </a:rPr>
              <a:t>መሸጋገሪያ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የሚሆን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መዝሙር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ምረጡ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እተባለ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የችግር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ማስወገጃ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አድርጎ</a:t>
            </a:r>
            <a:r>
              <a:rPr lang="en-US" sz="2400" dirty="0">
                <a:latin typeface="Nyala" panose="02000504070300020003" pitchFamily="2" charset="0"/>
              </a:rPr>
              <a:t>  </a:t>
            </a:r>
            <a:r>
              <a:rPr lang="en-US" sz="2400" dirty="0" err="1">
                <a:latin typeface="Nyala" panose="02000504070300020003" pitchFamily="2" charset="0"/>
              </a:rPr>
              <a:t>መጠቀም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የመዝሙርን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ክብር</a:t>
            </a:r>
            <a:r>
              <a:rPr lang="en-US" sz="2400" dirty="0">
                <a:latin typeface="Nyala" panose="02000504070300020003" pitchFamily="2" charset="0"/>
              </a:rPr>
              <a:t> </a:t>
            </a:r>
            <a:r>
              <a:rPr lang="en-US" sz="2400" dirty="0" err="1">
                <a:latin typeface="Nyala" panose="02000504070300020003" pitchFamily="2" charset="0"/>
              </a:rPr>
              <a:t>ያቃልላል</a:t>
            </a:r>
            <a:r>
              <a:rPr lang="en-US" sz="2400" dirty="0" smtClean="0">
                <a:latin typeface="Nyala" panose="02000504070300020003" pitchFamily="2" charset="0"/>
              </a:rPr>
              <a:t>፡፡</a:t>
            </a:r>
            <a:endParaRPr lang="en-US" sz="2400" dirty="0">
              <a:latin typeface="Nyala" panose="02000504070300020003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5257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አንዳንድ</a:t>
            </a:r>
            <a:r>
              <a:rPr lang="en-US" dirty="0" smtClean="0"/>
              <a:t> </a:t>
            </a:r>
            <a:r>
              <a:rPr lang="en-US" dirty="0" err="1"/>
              <a:t>መርሃ</a:t>
            </a:r>
            <a:r>
              <a:rPr lang="en-US" dirty="0"/>
              <a:t> </a:t>
            </a:r>
            <a:r>
              <a:rPr lang="en-US" dirty="0" err="1"/>
              <a:t>ግብር</a:t>
            </a:r>
            <a:r>
              <a:rPr lang="en-US" dirty="0"/>
              <a:t> </a:t>
            </a:r>
            <a:r>
              <a:rPr lang="en-US" dirty="0" err="1"/>
              <a:t>መሪዎቸ</a:t>
            </a:r>
            <a:r>
              <a:rPr lang="en-US" dirty="0"/>
              <a:t> </a:t>
            </a:r>
            <a:r>
              <a:rPr lang="en-US" dirty="0" err="1"/>
              <a:t>ስለመምህሩ</a:t>
            </a:r>
            <a:r>
              <a:rPr lang="en-US" dirty="0"/>
              <a:t> </a:t>
            </a:r>
            <a:r>
              <a:rPr lang="en-US" dirty="0" err="1"/>
              <a:t>ስለዘማሪያን</a:t>
            </a:r>
            <a:r>
              <a:rPr lang="en-US" dirty="0"/>
              <a:t> </a:t>
            </a:r>
            <a:r>
              <a:rPr lang="en-US" dirty="0" err="1"/>
              <a:t>ታላቅነት</a:t>
            </a:r>
            <a:r>
              <a:rPr lang="en-US" dirty="0"/>
              <a:t> </a:t>
            </a:r>
            <a:r>
              <a:rPr lang="en-US" dirty="0" err="1"/>
              <a:t>የግል</a:t>
            </a:r>
            <a:r>
              <a:rPr lang="en-US" dirty="0"/>
              <a:t> </a:t>
            </a:r>
            <a:r>
              <a:rPr lang="en-US" dirty="0" err="1"/>
              <a:t>ጉዳ</a:t>
            </a:r>
            <a:r>
              <a:rPr lang="en-US" dirty="0"/>
              <a:t> </a:t>
            </a:r>
            <a:r>
              <a:rPr lang="en-US" dirty="0" err="1"/>
              <a:t>በመተንተን</a:t>
            </a:r>
            <a:r>
              <a:rPr lang="en-US" dirty="0"/>
              <a:t> </a:t>
            </a:r>
            <a:r>
              <a:rPr lang="en-US" dirty="0" err="1"/>
              <a:t>የጻፉትን</a:t>
            </a:r>
            <a:r>
              <a:rPr lang="en-US" dirty="0"/>
              <a:t> </a:t>
            </a:r>
            <a:r>
              <a:rPr lang="en-US" dirty="0" err="1"/>
              <a:t>መጽሐፍ</a:t>
            </a:r>
            <a:r>
              <a:rPr lang="en-US" dirty="0"/>
              <a:t> </a:t>
            </a:r>
            <a:r>
              <a:rPr lang="en-US" dirty="0" err="1"/>
              <a:t>ያወጡትን</a:t>
            </a:r>
            <a:r>
              <a:rPr lang="en-US" dirty="0"/>
              <a:t> </a:t>
            </a:r>
            <a:r>
              <a:rPr lang="en-US" dirty="0" err="1"/>
              <a:t>ካሴት</a:t>
            </a:r>
            <a:r>
              <a:rPr lang="en-US" dirty="0"/>
              <a:t> </a:t>
            </a:r>
            <a:r>
              <a:rPr lang="en-US" dirty="0" err="1"/>
              <a:t>በማስተዋወቅ</a:t>
            </a:r>
            <a:r>
              <a:rPr lang="en-US" dirty="0"/>
              <a:t> </a:t>
            </a:r>
            <a:r>
              <a:rPr lang="en-US" dirty="0" err="1"/>
              <a:t>መምህራንንና</a:t>
            </a:r>
            <a:r>
              <a:rPr lang="en-US" dirty="0"/>
              <a:t> </a:t>
            </a:r>
            <a:r>
              <a:rPr lang="en-US" dirty="0" err="1"/>
              <a:t>ዘማሪያንን</a:t>
            </a:r>
            <a:r>
              <a:rPr lang="en-US" dirty="0"/>
              <a:t> </a:t>
            </a:r>
            <a:r>
              <a:rPr lang="en-US" dirty="0" err="1"/>
              <a:t>በከንቱ</a:t>
            </a:r>
            <a:r>
              <a:rPr lang="en-US" dirty="0"/>
              <a:t> </a:t>
            </a:r>
            <a:r>
              <a:rPr lang="en-US" dirty="0" err="1"/>
              <a:t>ውዳሴ</a:t>
            </a:r>
            <a:r>
              <a:rPr lang="en-US" dirty="0"/>
              <a:t> </a:t>
            </a:r>
            <a:r>
              <a:rPr lang="en-US" dirty="0" err="1"/>
              <a:t>እንዲኩራሩ</a:t>
            </a:r>
            <a:r>
              <a:rPr lang="en-US" dirty="0"/>
              <a:t> </a:t>
            </a:r>
            <a:r>
              <a:rPr lang="en-US" dirty="0" err="1"/>
              <a:t>ከማድረጉም</a:t>
            </a:r>
            <a:r>
              <a:rPr lang="en-US" dirty="0"/>
              <a:t> </a:t>
            </a:r>
            <a:r>
              <a:rPr lang="en-US" dirty="0" err="1"/>
              <a:t>ባሻገር</a:t>
            </a:r>
            <a:r>
              <a:rPr lang="en-US" dirty="0"/>
              <a:t> </a:t>
            </a:r>
            <a:r>
              <a:rPr lang="en-US" dirty="0" err="1"/>
              <a:t>ተሰባኪው</a:t>
            </a:r>
            <a:r>
              <a:rPr lang="en-US" dirty="0"/>
              <a:t>  </a:t>
            </a:r>
            <a:r>
              <a:rPr lang="en-US" dirty="0" err="1"/>
              <a:t>ምዕምን</a:t>
            </a:r>
            <a:r>
              <a:rPr lang="en-US" dirty="0"/>
              <a:t>  </a:t>
            </a:r>
            <a:r>
              <a:rPr lang="en-US" dirty="0" err="1"/>
              <a:t>የእነሱን</a:t>
            </a:r>
            <a:r>
              <a:rPr lang="en-US" dirty="0"/>
              <a:t> </a:t>
            </a:r>
            <a:r>
              <a:rPr lang="en-US" dirty="0" err="1"/>
              <a:t>ዝና</a:t>
            </a:r>
            <a:r>
              <a:rPr lang="en-US" dirty="0"/>
              <a:t> </a:t>
            </a:r>
            <a:r>
              <a:rPr lang="en-US" dirty="0" err="1"/>
              <a:t>እንጂ</a:t>
            </a:r>
            <a:r>
              <a:rPr lang="en-US" dirty="0"/>
              <a:t> </a:t>
            </a:r>
            <a:r>
              <a:rPr lang="en-US" dirty="0" err="1"/>
              <a:t>የሚያስተላልፉትን</a:t>
            </a:r>
            <a:r>
              <a:rPr lang="en-US" dirty="0"/>
              <a:t> </a:t>
            </a:r>
            <a:r>
              <a:rPr lang="en-US" dirty="0" err="1"/>
              <a:t>ቃለእግዚአብሔር</a:t>
            </a:r>
            <a:r>
              <a:rPr lang="en-US" dirty="0"/>
              <a:t>  </a:t>
            </a:r>
            <a:r>
              <a:rPr lang="en-US" dirty="0" err="1"/>
              <a:t>እንዳይሰሙ</a:t>
            </a:r>
            <a:r>
              <a:rPr lang="en-US" dirty="0"/>
              <a:t> </a:t>
            </a:r>
            <a:r>
              <a:rPr lang="en-US" dirty="0" err="1"/>
              <a:t>ያደርጋል</a:t>
            </a:r>
            <a:r>
              <a:rPr lang="en-US" dirty="0" smtClean="0"/>
              <a:t>፡፡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ስለዚህ</a:t>
            </a:r>
            <a:r>
              <a:rPr lang="en-US" dirty="0" smtClean="0"/>
              <a:t> </a:t>
            </a:r>
            <a:r>
              <a:rPr lang="en-US" dirty="0" err="1"/>
              <a:t>መደረግ</a:t>
            </a:r>
            <a:r>
              <a:rPr lang="en-US" dirty="0"/>
              <a:t> </a:t>
            </a:r>
            <a:r>
              <a:rPr lang="en-US" dirty="0" err="1"/>
              <a:t>ያለበት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የዕለቱን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ትምህርት</a:t>
            </a:r>
            <a:r>
              <a:rPr lang="en-US" dirty="0">
                <a:solidFill>
                  <a:srgbClr val="FF0000"/>
                </a:solidFill>
              </a:rPr>
              <a:t> (</a:t>
            </a:r>
            <a:r>
              <a:rPr lang="en-US" dirty="0" err="1">
                <a:solidFill>
                  <a:srgbClr val="FF0000"/>
                </a:solidFill>
              </a:rPr>
              <a:t>መዝሙር</a:t>
            </a:r>
            <a:r>
              <a:rPr lang="en-US" dirty="0">
                <a:solidFill>
                  <a:srgbClr val="FF0000"/>
                </a:solidFill>
              </a:rPr>
              <a:t>)  </a:t>
            </a:r>
            <a:r>
              <a:rPr lang="en-US" dirty="0" err="1">
                <a:solidFill>
                  <a:srgbClr val="FF0000"/>
                </a:solidFill>
              </a:rPr>
              <a:t>መምህር</a:t>
            </a:r>
            <a:r>
              <a:rPr lang="en-US" dirty="0">
                <a:solidFill>
                  <a:srgbClr val="FF0000"/>
                </a:solidFill>
              </a:rPr>
              <a:t> (</a:t>
            </a:r>
            <a:r>
              <a:rPr lang="en-US" dirty="0" err="1">
                <a:solidFill>
                  <a:srgbClr val="FF0000"/>
                </a:solidFill>
              </a:rPr>
              <a:t>ዘማሪ</a:t>
            </a:r>
            <a:r>
              <a:rPr lang="en-US" dirty="0">
                <a:solidFill>
                  <a:srgbClr val="FF0000"/>
                </a:solidFill>
              </a:rPr>
              <a:t>) </a:t>
            </a:r>
            <a:r>
              <a:rPr lang="en-US" dirty="0" err="1">
                <a:solidFill>
                  <a:srgbClr val="FF0000"/>
                </a:solidFill>
              </a:rPr>
              <a:t>እገሌ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ያቀርብልናል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ለአባቶቻችን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ለሓዋርያት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ለነቢያት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ምስጢሩን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የገለፀ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err="1">
                <a:solidFill>
                  <a:srgbClr val="FF0000"/>
                </a:solidFill>
              </a:rPr>
              <a:t>ለእኛም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ይግለጽልን፤ልባችንን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ሰብሰብ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አድርገን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err="1">
                <a:solidFill>
                  <a:srgbClr val="FF0000"/>
                </a:solidFill>
              </a:rPr>
              <a:t>እንከታተል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ወደመምህሩ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ዘማሪው</a:t>
            </a:r>
            <a:r>
              <a:rPr lang="en-US" dirty="0">
                <a:solidFill>
                  <a:srgbClr val="FF0000"/>
                </a:solidFill>
              </a:rPr>
              <a:t>) </a:t>
            </a:r>
            <a:r>
              <a:rPr lang="en-US" dirty="0" err="1">
                <a:solidFill>
                  <a:srgbClr val="FF0000"/>
                </a:solidFill>
              </a:rPr>
              <a:t>በማለት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ማሳጠርና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ወደቁምነገሩ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መግባት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ያስፈልጋል</a:t>
            </a:r>
            <a:r>
              <a:rPr lang="en-US" dirty="0">
                <a:solidFill>
                  <a:srgbClr val="FF0000"/>
                </a:solidFill>
              </a:rPr>
              <a:t>፡፡ </a:t>
            </a:r>
            <a:endParaRPr lang="en-US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በንግስ</a:t>
            </a:r>
            <a:r>
              <a:rPr lang="en-US" dirty="0" smtClean="0"/>
              <a:t> </a:t>
            </a:r>
            <a:r>
              <a:rPr lang="en-US" dirty="0" err="1"/>
              <a:t>በዓላት</a:t>
            </a:r>
            <a:r>
              <a:rPr lang="en-US" dirty="0"/>
              <a:t> </a:t>
            </a:r>
            <a:r>
              <a:rPr lang="en-US" dirty="0" err="1"/>
              <a:t>ጊዜ</a:t>
            </a:r>
            <a:r>
              <a:rPr lang="en-US" dirty="0"/>
              <a:t>  </a:t>
            </a:r>
            <a:r>
              <a:rPr lang="en-US" dirty="0" err="1"/>
              <a:t>ታቦት</a:t>
            </a:r>
            <a:r>
              <a:rPr lang="en-US" dirty="0"/>
              <a:t> </a:t>
            </a:r>
            <a:r>
              <a:rPr lang="en-US" dirty="0" err="1"/>
              <a:t>ቁሞ</a:t>
            </a:r>
            <a:r>
              <a:rPr lang="en-US" dirty="0"/>
              <a:t> </a:t>
            </a:r>
            <a:r>
              <a:rPr lang="en-US" dirty="0" err="1"/>
              <a:t>ምዕምናን</a:t>
            </a:r>
            <a:r>
              <a:rPr lang="en-US" dirty="0"/>
              <a:t> </a:t>
            </a:r>
            <a:r>
              <a:rPr lang="en-US" dirty="0" err="1"/>
              <a:t>ፀሐይ</a:t>
            </a:r>
            <a:r>
              <a:rPr lang="en-US" dirty="0"/>
              <a:t> </a:t>
            </a:r>
            <a:r>
              <a:rPr lang="en-US" dirty="0" err="1"/>
              <a:t>እየበላቸው</a:t>
            </a:r>
            <a:r>
              <a:rPr lang="en-US" dirty="0"/>
              <a:t>  </a:t>
            </a:r>
            <a:r>
              <a:rPr lang="en-US" dirty="0" err="1"/>
              <a:t>መርሃ</a:t>
            </a:r>
            <a:r>
              <a:rPr lang="en-US" dirty="0"/>
              <a:t> </a:t>
            </a:r>
            <a:r>
              <a:rPr lang="en-US" dirty="0" err="1"/>
              <a:t>ግብር</a:t>
            </a:r>
            <a:r>
              <a:rPr lang="en-US" dirty="0"/>
              <a:t> </a:t>
            </a:r>
            <a:r>
              <a:rPr lang="en-US" dirty="0" err="1"/>
              <a:t>መሪው</a:t>
            </a:r>
            <a:r>
              <a:rPr lang="en-US" dirty="0"/>
              <a:t> </a:t>
            </a:r>
            <a:r>
              <a:rPr lang="en-US" dirty="0" err="1"/>
              <a:t>የመምህሩን</a:t>
            </a:r>
            <a:r>
              <a:rPr lang="en-US" dirty="0"/>
              <a:t> </a:t>
            </a:r>
            <a:r>
              <a:rPr lang="en-US" dirty="0" err="1"/>
              <a:t>መጽሐፍ</a:t>
            </a:r>
            <a:r>
              <a:rPr lang="en-US" dirty="0"/>
              <a:t> (</a:t>
            </a:r>
            <a:r>
              <a:rPr lang="en-US" dirty="0" err="1"/>
              <a:t>የዘማሪውን</a:t>
            </a:r>
            <a:r>
              <a:rPr lang="en-US" dirty="0"/>
              <a:t> </a:t>
            </a:r>
            <a:r>
              <a:rPr lang="en-US" dirty="0" err="1"/>
              <a:t>ካሴት</a:t>
            </a:r>
            <a:r>
              <a:rPr lang="en-US" dirty="0"/>
              <a:t> )</a:t>
            </a:r>
            <a:r>
              <a:rPr lang="en-US" dirty="0" err="1"/>
              <a:t>ግዙ፤አንዴ</a:t>
            </a:r>
            <a:r>
              <a:rPr lang="en-US" dirty="0"/>
              <a:t> </a:t>
            </a:r>
            <a:r>
              <a:rPr lang="en-US" dirty="0" err="1"/>
              <a:t>ጃንጥላ</a:t>
            </a:r>
            <a:r>
              <a:rPr lang="en-US" dirty="0"/>
              <a:t> </a:t>
            </a:r>
            <a:r>
              <a:rPr lang="en-US" dirty="0" err="1"/>
              <a:t>ይዞራልና</a:t>
            </a:r>
            <a:r>
              <a:rPr lang="en-US" dirty="0"/>
              <a:t>  </a:t>
            </a:r>
            <a:r>
              <a:rPr lang="en-US" dirty="0" err="1"/>
              <a:t>የተቻላችሁን</a:t>
            </a:r>
            <a:r>
              <a:rPr lang="en-US" dirty="0"/>
              <a:t> </a:t>
            </a:r>
            <a:r>
              <a:rPr lang="en-US" dirty="0" err="1"/>
              <a:t>ብር</a:t>
            </a:r>
            <a:r>
              <a:rPr lang="en-US" dirty="0"/>
              <a:t> </a:t>
            </a:r>
            <a:r>
              <a:rPr lang="en-US" dirty="0" err="1"/>
              <a:t>ለግሱ</a:t>
            </a:r>
            <a:r>
              <a:rPr lang="en-US" dirty="0"/>
              <a:t>  </a:t>
            </a:r>
            <a:r>
              <a:rPr lang="en-US" dirty="0" err="1"/>
              <a:t>ወዘተ</a:t>
            </a:r>
            <a:r>
              <a:rPr lang="en-US" dirty="0"/>
              <a:t> </a:t>
            </a:r>
            <a:r>
              <a:rPr lang="en-US" dirty="0" err="1"/>
              <a:t>እያለ</a:t>
            </a:r>
            <a:r>
              <a:rPr lang="en-US" dirty="0"/>
              <a:t> </a:t>
            </a:r>
            <a:r>
              <a:rPr lang="en-US" dirty="0" err="1"/>
              <a:t>እንግዲህ</a:t>
            </a:r>
            <a:r>
              <a:rPr lang="en-US" dirty="0"/>
              <a:t> </a:t>
            </a:r>
            <a:r>
              <a:rPr lang="en-US" dirty="0" err="1"/>
              <a:t>ጀመራቸው</a:t>
            </a:r>
            <a:r>
              <a:rPr lang="en-US" dirty="0"/>
              <a:t>  </a:t>
            </a:r>
            <a:r>
              <a:rPr lang="en-US" dirty="0" err="1"/>
              <a:t>እስኪባል</a:t>
            </a:r>
            <a:r>
              <a:rPr lang="en-US" dirty="0"/>
              <a:t> </a:t>
            </a:r>
            <a:r>
              <a:rPr lang="en-US" dirty="0" err="1"/>
              <a:t>ድረስ</a:t>
            </a:r>
            <a:r>
              <a:rPr lang="en-US" dirty="0"/>
              <a:t> </a:t>
            </a:r>
            <a:r>
              <a:rPr lang="en-US" dirty="0" err="1"/>
              <a:t>ህዝቡን</a:t>
            </a:r>
            <a:r>
              <a:rPr lang="en-US" dirty="0"/>
              <a:t> </a:t>
            </a:r>
            <a:r>
              <a:rPr lang="en-US" dirty="0" err="1"/>
              <a:t>ማሰላቸት</a:t>
            </a:r>
            <a:r>
              <a:rPr lang="en-US" dirty="0"/>
              <a:t> </a:t>
            </a:r>
            <a:r>
              <a:rPr lang="en-US" dirty="0" err="1"/>
              <a:t>አያስፈልግም</a:t>
            </a:r>
            <a:r>
              <a:rPr lang="en-US" dirty="0" smtClean="0"/>
              <a:t>፡፡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መጽሐፍና</a:t>
            </a:r>
            <a:r>
              <a:rPr lang="en-US" dirty="0" smtClean="0"/>
              <a:t> </a:t>
            </a:r>
            <a:r>
              <a:rPr lang="en-US" dirty="0" err="1"/>
              <a:t>ካሴት</a:t>
            </a:r>
            <a:r>
              <a:rPr lang="en-US" dirty="0"/>
              <a:t> </a:t>
            </a:r>
            <a:r>
              <a:rPr lang="en-US" dirty="0" err="1"/>
              <a:t>መሸጥ</a:t>
            </a:r>
            <a:r>
              <a:rPr lang="en-US" dirty="0"/>
              <a:t> </a:t>
            </a:r>
            <a:r>
              <a:rPr lang="en-US" dirty="0" err="1"/>
              <a:t>ካለበት</a:t>
            </a:r>
            <a:r>
              <a:rPr lang="en-US" dirty="0"/>
              <a:t>  </a:t>
            </a:r>
            <a:r>
              <a:rPr lang="en-US" dirty="0" err="1"/>
              <a:t>ህዝቡ</a:t>
            </a:r>
            <a:r>
              <a:rPr lang="en-US" dirty="0"/>
              <a:t> </a:t>
            </a:r>
            <a:r>
              <a:rPr lang="en-US" dirty="0" err="1"/>
              <a:t>ቤቱ</a:t>
            </a:r>
            <a:r>
              <a:rPr lang="en-US" dirty="0"/>
              <a:t> </a:t>
            </a:r>
            <a:r>
              <a:rPr lang="en-US" dirty="0" err="1"/>
              <a:t>ሄዶ</a:t>
            </a:r>
            <a:r>
              <a:rPr lang="en-US" dirty="0"/>
              <a:t> </a:t>
            </a:r>
            <a:r>
              <a:rPr lang="en-US" dirty="0" err="1"/>
              <a:t>የሚመከርበት</a:t>
            </a:r>
            <a:r>
              <a:rPr lang="en-US" dirty="0"/>
              <a:t> </a:t>
            </a:r>
            <a:r>
              <a:rPr lang="en-US" dirty="0" err="1"/>
              <a:t>ስለሆነ</a:t>
            </a:r>
            <a:r>
              <a:rPr lang="en-US" dirty="0"/>
              <a:t>  </a:t>
            </a:r>
            <a:r>
              <a:rPr lang="en-US" dirty="0" err="1"/>
              <a:t>ስርዓት</a:t>
            </a:r>
            <a:r>
              <a:rPr lang="en-US" dirty="0"/>
              <a:t> </a:t>
            </a:r>
            <a:r>
              <a:rPr lang="en-US" dirty="0" err="1"/>
              <a:t>ባለው</a:t>
            </a:r>
            <a:r>
              <a:rPr lang="en-US" dirty="0"/>
              <a:t> </a:t>
            </a:r>
            <a:r>
              <a:rPr lang="en-US" dirty="0" err="1"/>
              <a:t>መልኩ</a:t>
            </a:r>
            <a:r>
              <a:rPr lang="en-US" dirty="0"/>
              <a:t> </a:t>
            </a:r>
            <a:r>
              <a:rPr lang="en-US" dirty="0" err="1"/>
              <a:t>ሊከናዎን</a:t>
            </a:r>
            <a:r>
              <a:rPr lang="en-US" dirty="0"/>
              <a:t> </a:t>
            </a:r>
            <a:r>
              <a:rPr lang="en-US" dirty="0" err="1"/>
              <a:t>ይገባል</a:t>
            </a:r>
            <a:r>
              <a:rPr lang="en-US" dirty="0"/>
              <a:t>፡፡</a:t>
            </a:r>
            <a:r>
              <a:rPr lang="en-US" dirty="0" err="1"/>
              <a:t>ምዕምናን</a:t>
            </a:r>
            <a:r>
              <a:rPr lang="en-US" dirty="0"/>
              <a:t> </a:t>
            </a:r>
            <a:r>
              <a:rPr lang="en-US" dirty="0" err="1"/>
              <a:t>ወንጌል</a:t>
            </a:r>
            <a:r>
              <a:rPr lang="en-US" dirty="0"/>
              <a:t> </a:t>
            </a:r>
            <a:r>
              <a:rPr lang="en-US" dirty="0" err="1"/>
              <a:t>ብናስተምራቸው</a:t>
            </a:r>
            <a:r>
              <a:rPr lang="en-US" dirty="0"/>
              <a:t> </a:t>
            </a:r>
            <a:r>
              <a:rPr lang="en-US" dirty="0" err="1"/>
              <a:t>እንኳን</a:t>
            </a:r>
            <a:r>
              <a:rPr lang="en-US" dirty="0"/>
              <a:t> </a:t>
            </a:r>
            <a:r>
              <a:rPr lang="en-US" dirty="0" err="1"/>
              <a:t>ገንዘባቸውን</a:t>
            </a:r>
            <a:r>
              <a:rPr lang="en-US" dirty="0"/>
              <a:t>  </a:t>
            </a:r>
            <a:r>
              <a:rPr lang="en-US" dirty="0" err="1"/>
              <a:t>ህይወታቸውን</a:t>
            </a:r>
            <a:r>
              <a:rPr lang="en-US" dirty="0"/>
              <a:t> </a:t>
            </a:r>
            <a:r>
              <a:rPr lang="en-US" dirty="0" err="1"/>
              <a:t>ይሰጣሉና</a:t>
            </a:r>
            <a:r>
              <a:rPr lang="en-US" dirty="0"/>
              <a:t> </a:t>
            </a:r>
            <a:r>
              <a:rPr lang="en-US" dirty="0" err="1"/>
              <a:t>አብዝቶ</a:t>
            </a:r>
            <a:r>
              <a:rPr lang="en-US" dirty="0"/>
              <a:t> </a:t>
            </a:r>
            <a:r>
              <a:rPr lang="en-US" dirty="0" err="1"/>
              <a:t>ቅስቀሳ</a:t>
            </a:r>
            <a:r>
              <a:rPr lang="en-US" dirty="0"/>
              <a:t> </a:t>
            </a:r>
            <a:r>
              <a:rPr lang="en-US" dirty="0" err="1"/>
              <a:t>አያስፈልጋቸውም</a:t>
            </a:r>
            <a:r>
              <a:rPr lang="en-US" dirty="0"/>
              <a:t>(</a:t>
            </a:r>
            <a:r>
              <a:rPr lang="en-US" dirty="0" err="1"/>
              <a:t>ምንጭ</a:t>
            </a:r>
            <a:r>
              <a:rPr lang="en-US" dirty="0"/>
              <a:t>፡- 18</a:t>
            </a:r>
            <a:r>
              <a:rPr lang="en-US" baseline="30000" dirty="0"/>
              <a:t>8</a:t>
            </a:r>
            <a:r>
              <a:rPr lang="en-US" dirty="0"/>
              <a:t> </a:t>
            </a:r>
            <a:r>
              <a:rPr lang="en-US" dirty="0" err="1"/>
              <a:t>የህዳር</a:t>
            </a:r>
            <a:r>
              <a:rPr lang="en-US" dirty="0"/>
              <a:t> </a:t>
            </a:r>
            <a:r>
              <a:rPr lang="en-US" dirty="0" err="1"/>
              <a:t>ወር</a:t>
            </a:r>
            <a:r>
              <a:rPr lang="en-US" dirty="0"/>
              <a:t> </a:t>
            </a:r>
            <a:r>
              <a:rPr lang="en-US" dirty="0" err="1"/>
              <a:t>ሐመር</a:t>
            </a:r>
            <a:r>
              <a:rPr lang="en-US" dirty="0"/>
              <a:t> </a:t>
            </a:r>
            <a:r>
              <a:rPr lang="en-US" dirty="0" err="1"/>
              <a:t>መጽሔት</a:t>
            </a:r>
            <a:r>
              <a:rPr lang="en-US" dirty="0"/>
              <a:t> </a:t>
            </a:r>
            <a:r>
              <a:rPr lang="en-US" dirty="0" err="1"/>
              <a:t>መንገደኛው</a:t>
            </a:r>
            <a:r>
              <a:rPr lang="en-US" dirty="0"/>
              <a:t> </a:t>
            </a:r>
            <a:r>
              <a:rPr lang="en-US" dirty="0" err="1"/>
              <a:t>አምድ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828800" y="533400"/>
            <a:ext cx="4724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n-US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ስለ</a:t>
            </a:r>
            <a:r>
              <a:rPr 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አገልጋዮች</a:t>
            </a: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መናገርና</a:t>
            </a: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ስለመባዕ</a:t>
            </a: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yala" panose="02000504070300020003" pitchFamily="2" charset="0"/>
              </a:rPr>
              <a:t>አጠያየቅ</a:t>
            </a:r>
            <a:endParaRPr lang="en-US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yala" panose="02000504070300020003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457200"/>
            <a:ext cx="6589199" cy="762000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መምህሩ</a:t>
            </a:r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ቢቀር</a:t>
            </a:r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የሚወሰደው</a:t>
            </a:r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መፍትሔ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1" y="1524000"/>
            <a:ext cx="8001000" cy="4387222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ተጠባባቂ</a:t>
            </a:r>
            <a:r>
              <a:rPr lang="en-US" dirty="0" smtClean="0"/>
              <a:t> </a:t>
            </a:r>
            <a:r>
              <a:rPr lang="en-US" dirty="0" err="1"/>
              <a:t>መምህር</a:t>
            </a:r>
            <a:r>
              <a:rPr lang="en-US" dirty="0"/>
              <a:t> (</a:t>
            </a:r>
            <a:r>
              <a:rPr lang="en-US" dirty="0" err="1"/>
              <a:t>ዘማሪ</a:t>
            </a:r>
            <a:r>
              <a:rPr lang="en-US" dirty="0"/>
              <a:t>)  </a:t>
            </a:r>
            <a:r>
              <a:rPr lang="en-US" dirty="0" err="1" smtClean="0"/>
              <a:t>መጠቀም</a:t>
            </a:r>
            <a:endParaRPr lang="en-US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መርሐግብሩን</a:t>
            </a:r>
            <a:r>
              <a:rPr lang="en-US" dirty="0" smtClean="0"/>
              <a:t> </a:t>
            </a:r>
            <a:r>
              <a:rPr lang="en-US" dirty="0" err="1"/>
              <a:t>በማሸጋሸግ</a:t>
            </a:r>
            <a:r>
              <a:rPr lang="en-US" dirty="0"/>
              <a:t> </a:t>
            </a:r>
            <a:r>
              <a:rPr lang="en-US" dirty="0" err="1"/>
              <a:t>ሌሎች</a:t>
            </a:r>
            <a:r>
              <a:rPr lang="en-US" dirty="0"/>
              <a:t> </a:t>
            </a:r>
            <a:r>
              <a:rPr lang="en-US" dirty="0" err="1"/>
              <a:t>መርሃግብሮች</a:t>
            </a:r>
            <a:r>
              <a:rPr lang="en-US" dirty="0"/>
              <a:t> </a:t>
            </a:r>
            <a:r>
              <a:rPr lang="en-US" dirty="0" err="1"/>
              <a:t>እንዲቀርቡ</a:t>
            </a:r>
            <a:r>
              <a:rPr lang="en-US" dirty="0"/>
              <a:t> </a:t>
            </a:r>
            <a:r>
              <a:rPr lang="en-US" dirty="0" err="1"/>
              <a:t>ማድረግ</a:t>
            </a:r>
            <a:r>
              <a:rPr lang="en-US" dirty="0"/>
              <a:t> </a:t>
            </a:r>
            <a:endParaRPr lang="en-US" dirty="0" smtClean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ሌላ</a:t>
            </a:r>
            <a:r>
              <a:rPr lang="en-US" dirty="0" smtClean="0"/>
              <a:t> </a:t>
            </a:r>
            <a:r>
              <a:rPr lang="en-US" dirty="0" err="1"/>
              <a:t>መርሃግብር</a:t>
            </a:r>
            <a:r>
              <a:rPr lang="en-US" dirty="0"/>
              <a:t> </a:t>
            </a:r>
            <a:r>
              <a:rPr lang="en-US" dirty="0" err="1"/>
              <a:t>ከሌለ</a:t>
            </a:r>
            <a:r>
              <a:rPr lang="en-US" dirty="0"/>
              <a:t> </a:t>
            </a:r>
            <a:r>
              <a:rPr lang="en-US" dirty="0" err="1"/>
              <a:t>አንዳንድ</a:t>
            </a:r>
            <a:r>
              <a:rPr lang="en-US" dirty="0"/>
              <a:t> </a:t>
            </a:r>
            <a:r>
              <a:rPr lang="en-US" dirty="0" err="1"/>
              <a:t>ታሪኮችን</a:t>
            </a:r>
            <a:r>
              <a:rPr lang="en-US" dirty="0"/>
              <a:t>  (</a:t>
            </a:r>
            <a:r>
              <a:rPr lang="en-US" dirty="0" err="1"/>
              <a:t>ትምህርቶችን</a:t>
            </a:r>
            <a:r>
              <a:rPr lang="en-US" dirty="0"/>
              <a:t>)</a:t>
            </a:r>
            <a:r>
              <a:rPr lang="en-US" dirty="0" err="1"/>
              <a:t>እስተማሩ</a:t>
            </a:r>
            <a:r>
              <a:rPr lang="en-US" dirty="0"/>
              <a:t> </a:t>
            </a:r>
            <a:r>
              <a:rPr lang="en-US" dirty="0" err="1" smtClean="0"/>
              <a:t>መቆየት</a:t>
            </a:r>
            <a:endParaRPr lang="en-US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ዘግይቶ</a:t>
            </a:r>
            <a:r>
              <a:rPr lang="en-US" dirty="0" smtClean="0"/>
              <a:t> </a:t>
            </a:r>
            <a:r>
              <a:rPr lang="en-US" dirty="0" err="1"/>
              <a:t>የመጣው</a:t>
            </a:r>
            <a:r>
              <a:rPr lang="en-US" dirty="0"/>
              <a:t> </a:t>
            </a:r>
            <a:r>
              <a:rPr lang="en-US" dirty="0" err="1" smtClean="0"/>
              <a:t>መምህር</a:t>
            </a:r>
            <a:r>
              <a:rPr lang="en-US" dirty="0" smtClean="0"/>
              <a:t> </a:t>
            </a:r>
            <a:r>
              <a:rPr lang="en-US" dirty="0" err="1" smtClean="0"/>
              <a:t>የተሰተው</a:t>
            </a:r>
            <a:r>
              <a:rPr lang="en-US" dirty="0" smtClean="0"/>
              <a:t> </a:t>
            </a:r>
            <a:r>
              <a:rPr lang="en-US" dirty="0" err="1"/>
              <a:t>ሰዓት</a:t>
            </a:r>
            <a:r>
              <a:rPr lang="en-US" dirty="0"/>
              <a:t>   40 </a:t>
            </a:r>
            <a:r>
              <a:rPr lang="en-US" dirty="0" err="1"/>
              <a:t>ደቂቃ</a:t>
            </a:r>
            <a:r>
              <a:rPr lang="en-US" dirty="0"/>
              <a:t>  </a:t>
            </a:r>
            <a:r>
              <a:rPr lang="en-US" dirty="0" err="1"/>
              <a:t>ቢሆንና</a:t>
            </a:r>
            <a:r>
              <a:rPr lang="en-US" dirty="0"/>
              <a:t>  10 </a:t>
            </a:r>
            <a:r>
              <a:rPr lang="en-US" dirty="0" err="1"/>
              <a:t>ደቂቃ</a:t>
            </a:r>
            <a:r>
              <a:rPr lang="en-US" dirty="0"/>
              <a:t> </a:t>
            </a:r>
            <a:r>
              <a:rPr lang="en-US" dirty="0" err="1"/>
              <a:t>ቢዘገይ</a:t>
            </a:r>
            <a:r>
              <a:rPr lang="en-US" dirty="0"/>
              <a:t> ለ30 (40-10) </a:t>
            </a:r>
            <a:r>
              <a:rPr lang="en-US" dirty="0" err="1"/>
              <a:t>ደቂቃ</a:t>
            </a:r>
            <a:r>
              <a:rPr lang="en-US" dirty="0"/>
              <a:t> </a:t>
            </a:r>
            <a:r>
              <a:rPr lang="en-US" dirty="0" err="1"/>
              <a:t>እጥር</a:t>
            </a:r>
            <a:r>
              <a:rPr lang="en-US" dirty="0"/>
              <a:t> </a:t>
            </a:r>
            <a:r>
              <a:rPr lang="en-US" dirty="0" err="1"/>
              <a:t>ምጥን</a:t>
            </a:r>
            <a:r>
              <a:rPr lang="en-US" dirty="0"/>
              <a:t> </a:t>
            </a:r>
            <a:r>
              <a:rPr lang="en-US" dirty="0" err="1"/>
              <a:t>አድርጎ</a:t>
            </a:r>
            <a:r>
              <a:rPr lang="en-US" dirty="0"/>
              <a:t>  </a:t>
            </a:r>
            <a:r>
              <a:rPr lang="en-US" dirty="0" err="1"/>
              <a:t>አስተምሮ</a:t>
            </a:r>
            <a:r>
              <a:rPr lang="en-US" dirty="0"/>
              <a:t> </a:t>
            </a:r>
            <a:r>
              <a:rPr lang="en-US" dirty="0" err="1"/>
              <a:t>ምዕምኑን</a:t>
            </a:r>
            <a:r>
              <a:rPr lang="en-US" dirty="0"/>
              <a:t> </a:t>
            </a:r>
            <a:r>
              <a:rPr lang="en-US" dirty="0" err="1"/>
              <a:t>በሰዓቱ</a:t>
            </a:r>
            <a:r>
              <a:rPr lang="en-US" dirty="0"/>
              <a:t> </a:t>
            </a:r>
            <a:r>
              <a:rPr lang="en-US" dirty="0" err="1"/>
              <a:t>መልቀቅ</a:t>
            </a:r>
            <a:r>
              <a:rPr lang="en-US" dirty="0"/>
              <a:t> </a:t>
            </a:r>
            <a:r>
              <a:rPr lang="en-US" dirty="0" err="1"/>
              <a:t>አለበት</a:t>
            </a:r>
            <a:r>
              <a:rPr lang="en-US" dirty="0"/>
              <a:t>(</a:t>
            </a:r>
            <a:r>
              <a:rPr lang="en-US" dirty="0" err="1"/>
              <a:t>ሌላውን</a:t>
            </a:r>
            <a:r>
              <a:rPr lang="en-US" dirty="0"/>
              <a:t> </a:t>
            </a:r>
            <a:r>
              <a:rPr lang="en-US" dirty="0" err="1"/>
              <a:t>መርሃግብር</a:t>
            </a:r>
            <a:r>
              <a:rPr lang="en-US" dirty="0"/>
              <a:t> </a:t>
            </a:r>
            <a:r>
              <a:rPr lang="en-US" dirty="0" err="1"/>
              <a:t>መጋፋት</a:t>
            </a:r>
            <a:r>
              <a:rPr lang="en-US" dirty="0"/>
              <a:t> </a:t>
            </a:r>
            <a:r>
              <a:rPr lang="en-US" dirty="0" err="1"/>
              <a:t>የለበትም</a:t>
            </a:r>
            <a:r>
              <a:rPr lang="en-US" dirty="0"/>
              <a:t>)፡፡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976090"/>
          </a:xfrm>
        </p:spPr>
        <p:txBody>
          <a:bodyPr/>
          <a:lstStyle/>
          <a:p>
            <a:r>
              <a:rPr lang="en-US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ለሚቀርቡ</a:t>
            </a:r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ጥያቄዎች</a:t>
            </a:r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መልስ</a:t>
            </a:r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አሰጣጥ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600200"/>
            <a:ext cx="7848600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የተለያዩ</a:t>
            </a:r>
            <a:r>
              <a:rPr lang="en-US" dirty="0" smtClean="0"/>
              <a:t> </a:t>
            </a:r>
            <a:r>
              <a:rPr lang="en-US" dirty="0" err="1"/>
              <a:t>ጥያቄዎችንና</a:t>
            </a:r>
            <a:r>
              <a:rPr lang="en-US" dirty="0"/>
              <a:t> </a:t>
            </a:r>
            <a:r>
              <a:rPr lang="en-US" dirty="0" err="1"/>
              <a:t>አስተያየቶች</a:t>
            </a:r>
            <a:r>
              <a:rPr lang="en-US" dirty="0"/>
              <a:t> </a:t>
            </a:r>
            <a:r>
              <a:rPr lang="en-US" dirty="0" err="1"/>
              <a:t>በወረቀት</a:t>
            </a:r>
            <a:r>
              <a:rPr lang="en-US" dirty="0"/>
              <a:t> </a:t>
            </a:r>
            <a:r>
              <a:rPr lang="en-US" dirty="0" err="1"/>
              <a:t>ተጽፈው</a:t>
            </a:r>
            <a:r>
              <a:rPr lang="en-US" dirty="0"/>
              <a:t> </a:t>
            </a:r>
            <a:r>
              <a:rPr lang="en-US" dirty="0" err="1"/>
              <a:t>ከምዕምኑ</a:t>
            </a:r>
            <a:r>
              <a:rPr lang="en-US" dirty="0"/>
              <a:t> </a:t>
            </a:r>
            <a:r>
              <a:rPr lang="en-US" dirty="0" err="1"/>
              <a:t>ሲመጡ</a:t>
            </a:r>
            <a:r>
              <a:rPr lang="en-US" dirty="0"/>
              <a:t>፡-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/>
              <a:t>ከሚመለከታቸው</a:t>
            </a:r>
            <a:r>
              <a:rPr lang="en-US" dirty="0"/>
              <a:t> </a:t>
            </a:r>
            <a:r>
              <a:rPr lang="en-US" dirty="0" err="1"/>
              <a:t>ኀላፊዎች</a:t>
            </a:r>
            <a:r>
              <a:rPr lang="en-US" dirty="0"/>
              <a:t> </a:t>
            </a:r>
            <a:r>
              <a:rPr lang="en-US" dirty="0" err="1"/>
              <a:t>ጋር</a:t>
            </a:r>
            <a:r>
              <a:rPr lang="en-US" dirty="0"/>
              <a:t>  </a:t>
            </a:r>
            <a:r>
              <a:rPr lang="en-US" dirty="0" err="1"/>
              <a:t>በመመካከር</a:t>
            </a:r>
            <a:r>
              <a:rPr lang="en-US" dirty="0"/>
              <a:t>  </a:t>
            </a:r>
            <a:r>
              <a:rPr lang="en-US" dirty="0" err="1"/>
              <a:t>በዕለቱ</a:t>
            </a:r>
            <a:r>
              <a:rPr lang="en-US" dirty="0"/>
              <a:t> </a:t>
            </a:r>
            <a:r>
              <a:rPr lang="en-US" dirty="0" err="1"/>
              <a:t>መልስ</a:t>
            </a:r>
            <a:r>
              <a:rPr lang="en-US" dirty="0"/>
              <a:t>  </a:t>
            </a:r>
            <a:r>
              <a:rPr lang="en-US" dirty="0" err="1"/>
              <a:t>መስጠት</a:t>
            </a:r>
            <a:r>
              <a:rPr lang="en-US" dirty="0"/>
              <a:t>(</a:t>
            </a:r>
            <a:r>
              <a:rPr lang="en-US" dirty="0" err="1"/>
              <a:t>ጊዜ</a:t>
            </a:r>
            <a:r>
              <a:rPr lang="en-US" dirty="0"/>
              <a:t> </a:t>
            </a:r>
            <a:r>
              <a:rPr lang="en-US" dirty="0" err="1"/>
              <a:t>ሊሰጠው</a:t>
            </a:r>
            <a:r>
              <a:rPr lang="en-US" dirty="0"/>
              <a:t> </a:t>
            </a:r>
            <a:r>
              <a:rPr lang="en-US" dirty="0" err="1"/>
              <a:t>የማይገባ</a:t>
            </a:r>
            <a:r>
              <a:rPr lang="en-US" dirty="0"/>
              <a:t> </a:t>
            </a:r>
            <a:r>
              <a:rPr lang="en-US" dirty="0" err="1"/>
              <a:t>ጉዳይ</a:t>
            </a:r>
            <a:r>
              <a:rPr lang="en-US" dirty="0"/>
              <a:t> </a:t>
            </a:r>
            <a:r>
              <a:rPr lang="en-US" dirty="0" err="1"/>
              <a:t>ከሆነ፤ከዕለቱ</a:t>
            </a:r>
            <a:r>
              <a:rPr lang="en-US" dirty="0"/>
              <a:t> </a:t>
            </a:r>
            <a:r>
              <a:rPr lang="en-US" dirty="0" err="1"/>
              <a:t>ስብከት</a:t>
            </a:r>
            <a:r>
              <a:rPr lang="en-US" dirty="0"/>
              <a:t>  </a:t>
            </a:r>
            <a:r>
              <a:rPr lang="en-US" dirty="0" err="1"/>
              <a:t>ጋር</a:t>
            </a:r>
            <a:r>
              <a:rPr lang="en-US" dirty="0"/>
              <a:t> </a:t>
            </a:r>
            <a:r>
              <a:rPr lang="en-US" dirty="0" err="1"/>
              <a:t>የተያያዘ</a:t>
            </a:r>
            <a:r>
              <a:rPr lang="en-US" dirty="0"/>
              <a:t> </a:t>
            </a:r>
            <a:r>
              <a:rPr lang="en-US" dirty="0" err="1"/>
              <a:t>ከሆነ</a:t>
            </a:r>
            <a:r>
              <a:rPr lang="en-US" dirty="0"/>
              <a:t> -</a:t>
            </a:r>
            <a:r>
              <a:rPr lang="en-US" dirty="0" err="1"/>
              <a:t>ለምሳሌ</a:t>
            </a:r>
            <a:r>
              <a:rPr lang="en-US" dirty="0"/>
              <a:t> </a:t>
            </a:r>
            <a:r>
              <a:rPr lang="en-US" dirty="0" err="1"/>
              <a:t>ቅዱሳን</a:t>
            </a:r>
            <a:r>
              <a:rPr lang="en-US" dirty="0"/>
              <a:t> </a:t>
            </a:r>
            <a:r>
              <a:rPr lang="en-US" dirty="0" err="1"/>
              <a:t>በአጸደስጋ</a:t>
            </a:r>
            <a:r>
              <a:rPr lang="en-US" dirty="0"/>
              <a:t> </a:t>
            </a:r>
            <a:r>
              <a:rPr lang="en-US" dirty="0" err="1"/>
              <a:t>ያማልዳሉ</a:t>
            </a:r>
            <a:r>
              <a:rPr lang="en-US" dirty="0"/>
              <a:t> </a:t>
            </a:r>
            <a:r>
              <a:rPr lang="en-US" dirty="0" err="1"/>
              <a:t>ወይ</a:t>
            </a:r>
            <a:r>
              <a:rPr lang="en-US" dirty="0"/>
              <a:t> </a:t>
            </a:r>
            <a:r>
              <a:rPr lang="en-US" dirty="0" err="1"/>
              <a:t>የሚል</a:t>
            </a:r>
            <a:r>
              <a:rPr lang="en-US" dirty="0"/>
              <a:t> </a:t>
            </a:r>
            <a:r>
              <a:rPr lang="en-US" dirty="0" err="1" smtClean="0"/>
              <a:t>ቢሆን</a:t>
            </a:r>
            <a:r>
              <a:rPr lang="en-US" dirty="0" smtClean="0"/>
              <a:t>)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አንገብጋቢ</a:t>
            </a:r>
            <a:r>
              <a:rPr lang="en-US" dirty="0" smtClean="0"/>
              <a:t> </a:t>
            </a:r>
            <a:r>
              <a:rPr lang="en-US" dirty="0" err="1"/>
              <a:t>ካልሆነ</a:t>
            </a:r>
            <a:r>
              <a:rPr lang="en-US" dirty="0"/>
              <a:t> </a:t>
            </a:r>
            <a:r>
              <a:rPr lang="en-US" dirty="0" err="1"/>
              <a:t>ተወያይቶ</a:t>
            </a:r>
            <a:r>
              <a:rPr lang="en-US" dirty="0"/>
              <a:t> </a:t>
            </a:r>
            <a:r>
              <a:rPr lang="en-US" dirty="0" err="1"/>
              <a:t>በሌላ</a:t>
            </a:r>
            <a:r>
              <a:rPr lang="en-US" dirty="0"/>
              <a:t> </a:t>
            </a:r>
            <a:r>
              <a:rPr lang="en-US" dirty="0" err="1"/>
              <a:t>ቀን</a:t>
            </a:r>
            <a:r>
              <a:rPr lang="en-US" dirty="0"/>
              <a:t> </a:t>
            </a:r>
            <a:r>
              <a:rPr lang="en-US" dirty="0" err="1"/>
              <a:t>ምላሽ</a:t>
            </a:r>
            <a:r>
              <a:rPr lang="en-US" dirty="0"/>
              <a:t> </a:t>
            </a:r>
            <a:r>
              <a:rPr lang="en-US" dirty="0" err="1"/>
              <a:t>እንደሚሰጥበት</a:t>
            </a:r>
            <a:r>
              <a:rPr lang="en-US" dirty="0"/>
              <a:t>  </a:t>
            </a:r>
            <a:r>
              <a:rPr lang="en-US" dirty="0" err="1"/>
              <a:t>ተናግሮ</a:t>
            </a:r>
            <a:r>
              <a:rPr lang="en-US" dirty="0"/>
              <a:t>  </a:t>
            </a:r>
            <a:r>
              <a:rPr lang="en-US" dirty="0" err="1"/>
              <a:t>በዚያ</a:t>
            </a:r>
            <a:r>
              <a:rPr lang="en-US" dirty="0"/>
              <a:t> </a:t>
            </a:r>
            <a:r>
              <a:rPr lang="en-US" dirty="0" err="1"/>
              <a:t>ቀን</a:t>
            </a:r>
            <a:r>
              <a:rPr lang="en-US" dirty="0"/>
              <a:t> </a:t>
            </a:r>
            <a:r>
              <a:rPr lang="en-US" dirty="0" err="1"/>
              <a:t>እርሱ</a:t>
            </a:r>
            <a:r>
              <a:rPr lang="en-US" dirty="0"/>
              <a:t> </a:t>
            </a:r>
            <a:r>
              <a:rPr lang="en-US" dirty="0" err="1"/>
              <a:t>ላይኖር</a:t>
            </a:r>
            <a:r>
              <a:rPr lang="en-US" dirty="0"/>
              <a:t> </a:t>
            </a:r>
            <a:r>
              <a:rPr lang="en-US" dirty="0" err="1"/>
              <a:t>ስለሚችል</a:t>
            </a:r>
            <a:r>
              <a:rPr lang="en-US" dirty="0"/>
              <a:t> </a:t>
            </a:r>
            <a:r>
              <a:rPr lang="en-US" dirty="0" err="1"/>
              <a:t>ጥያቄው</a:t>
            </a:r>
            <a:r>
              <a:rPr lang="en-US" dirty="0"/>
              <a:t> </a:t>
            </a:r>
            <a:r>
              <a:rPr lang="en-US" dirty="0" err="1"/>
              <a:t>መልስ</a:t>
            </a:r>
            <a:r>
              <a:rPr lang="en-US" dirty="0"/>
              <a:t> </a:t>
            </a:r>
            <a:r>
              <a:rPr lang="en-US" dirty="0" err="1"/>
              <a:t>እንዲሰጥበት</a:t>
            </a:r>
            <a:r>
              <a:rPr lang="en-US" dirty="0"/>
              <a:t>  </a:t>
            </a:r>
            <a:r>
              <a:rPr lang="en-US" dirty="0" err="1"/>
              <a:t>ለሚመለከታቸው</a:t>
            </a:r>
            <a:r>
              <a:rPr lang="en-US" dirty="0"/>
              <a:t> </a:t>
            </a:r>
            <a:r>
              <a:rPr lang="en-US" dirty="0" err="1"/>
              <a:t>አካላት</a:t>
            </a:r>
            <a:r>
              <a:rPr lang="en-US" dirty="0"/>
              <a:t> </a:t>
            </a:r>
            <a:r>
              <a:rPr lang="en-US" dirty="0" err="1"/>
              <a:t>ጥያቄውንና</a:t>
            </a:r>
            <a:r>
              <a:rPr lang="en-US" dirty="0"/>
              <a:t> </a:t>
            </a:r>
            <a:r>
              <a:rPr lang="en-US" dirty="0" err="1"/>
              <a:t>አስተያየቱን</a:t>
            </a:r>
            <a:r>
              <a:rPr lang="en-US" dirty="0"/>
              <a:t> </a:t>
            </a:r>
            <a:r>
              <a:rPr lang="en-US" dirty="0" err="1"/>
              <a:t>መስጠት</a:t>
            </a:r>
            <a:r>
              <a:rPr lang="en-US" dirty="0"/>
              <a:t> </a:t>
            </a:r>
            <a:r>
              <a:rPr lang="en-US" dirty="0" err="1"/>
              <a:t>አለበት</a:t>
            </a:r>
            <a:r>
              <a:rPr lang="en-US" dirty="0" smtClean="0"/>
              <a:t>፡፡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ጥቃቅንና</a:t>
            </a:r>
            <a:r>
              <a:rPr lang="en-US" dirty="0" smtClean="0"/>
              <a:t> </a:t>
            </a:r>
            <a:r>
              <a:rPr lang="en-US" dirty="0" err="1"/>
              <a:t>በእርሱ</a:t>
            </a:r>
            <a:r>
              <a:rPr lang="en-US" dirty="0"/>
              <a:t> </a:t>
            </a:r>
            <a:r>
              <a:rPr lang="en-US" dirty="0" err="1"/>
              <a:t>ሊመለሱ</a:t>
            </a:r>
            <a:r>
              <a:rPr lang="en-US" dirty="0"/>
              <a:t> </a:t>
            </a:r>
            <a:r>
              <a:rPr lang="en-US" dirty="0" err="1"/>
              <a:t>የሚችሉ</a:t>
            </a:r>
            <a:r>
              <a:rPr lang="en-US" dirty="0"/>
              <a:t> </a:t>
            </a:r>
            <a:r>
              <a:rPr lang="en-US" dirty="0" err="1"/>
              <a:t>ከሆኑ</a:t>
            </a:r>
            <a:r>
              <a:rPr lang="en-US" dirty="0"/>
              <a:t> (</a:t>
            </a:r>
            <a:r>
              <a:rPr lang="en-US" dirty="0" err="1"/>
              <a:t>ለምሳሌ</a:t>
            </a:r>
            <a:r>
              <a:rPr lang="en-US" dirty="0"/>
              <a:t> </a:t>
            </a:r>
            <a:r>
              <a:rPr lang="en-US" dirty="0" err="1"/>
              <a:t>ወንበር</a:t>
            </a:r>
            <a:r>
              <a:rPr lang="en-US" dirty="0"/>
              <a:t> </a:t>
            </a:r>
            <a:r>
              <a:rPr lang="en-US" dirty="0" err="1"/>
              <a:t>አስመጣልንቢሉ፤መድረክ</a:t>
            </a:r>
            <a:r>
              <a:rPr lang="en-US" dirty="0"/>
              <a:t> </a:t>
            </a:r>
            <a:r>
              <a:rPr lang="en-US" dirty="0" err="1"/>
              <a:t>አካባቢ</a:t>
            </a:r>
            <a:r>
              <a:rPr lang="en-US" dirty="0"/>
              <a:t> </a:t>
            </a:r>
            <a:r>
              <a:rPr lang="en-US" dirty="0" err="1"/>
              <a:t>ያሉ</a:t>
            </a:r>
            <a:r>
              <a:rPr lang="en-US" dirty="0"/>
              <a:t>  </a:t>
            </a:r>
            <a:r>
              <a:rPr lang="en-US" dirty="0" err="1"/>
              <a:t>ቅዱሳት</a:t>
            </a:r>
            <a:r>
              <a:rPr lang="en-US" dirty="0"/>
              <a:t> </a:t>
            </a:r>
            <a:r>
              <a:rPr lang="en-US" dirty="0" err="1"/>
              <a:t>ስዕላት</a:t>
            </a:r>
            <a:r>
              <a:rPr lang="en-US" dirty="0"/>
              <a:t> </a:t>
            </a:r>
            <a:r>
              <a:rPr lang="en-US" dirty="0" err="1"/>
              <a:t>ሊወድቁ</a:t>
            </a:r>
            <a:r>
              <a:rPr lang="en-US" dirty="0"/>
              <a:t> </a:t>
            </a:r>
            <a:r>
              <a:rPr lang="en-US" dirty="0" err="1"/>
              <a:t>ነው</a:t>
            </a:r>
            <a:r>
              <a:rPr lang="en-US" dirty="0"/>
              <a:t>  </a:t>
            </a:r>
            <a:r>
              <a:rPr lang="en-US" dirty="0" err="1"/>
              <a:t>ቢሉ</a:t>
            </a:r>
            <a:r>
              <a:rPr lang="en-US" dirty="0"/>
              <a:t> </a:t>
            </a:r>
            <a:r>
              <a:rPr lang="en-US" dirty="0" err="1"/>
              <a:t>ወዘተ</a:t>
            </a:r>
            <a:r>
              <a:rPr lang="en-US" dirty="0"/>
              <a:t>) </a:t>
            </a:r>
            <a:r>
              <a:rPr lang="en-US" dirty="0" err="1"/>
              <a:t>መመለስ</a:t>
            </a:r>
            <a:r>
              <a:rPr lang="en-US" dirty="0"/>
              <a:t> </a:t>
            </a:r>
            <a:r>
              <a:rPr lang="en-US" dirty="0" err="1"/>
              <a:t>አለበት</a:t>
            </a:r>
            <a:r>
              <a:rPr lang="en-US" dirty="0" smtClean="0"/>
              <a:t>፡፡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ማስታወቂያዎችን</a:t>
            </a:r>
            <a:r>
              <a:rPr lang="en-US" dirty="0" smtClean="0"/>
              <a:t> </a:t>
            </a:r>
            <a:r>
              <a:rPr lang="en-US" dirty="0" err="1" smtClean="0"/>
              <a:t>መናገር</a:t>
            </a:r>
            <a:endParaRPr lang="en-US" dirty="0" smtClean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ሰዓትን</a:t>
            </a:r>
            <a:r>
              <a:rPr lang="en-US" dirty="0" smtClean="0"/>
              <a:t> </a:t>
            </a:r>
            <a:r>
              <a:rPr lang="en-US" dirty="0" err="1"/>
              <a:t>መጠበቅ</a:t>
            </a:r>
            <a:r>
              <a:rPr lang="en-US" dirty="0"/>
              <a:t> </a:t>
            </a:r>
          </a:p>
          <a:p>
            <a:endParaRPr lang="en-US" dirty="0"/>
          </a:p>
          <a:p>
            <a:pPr lvl="0">
              <a:buFont typeface="Wingdings" panose="05000000000000000000" pitchFamily="2" charset="2"/>
              <a:buChar char="v"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47490"/>
          </a:xfrm>
        </p:spPr>
        <p:txBody>
          <a:bodyPr>
            <a:normAutofit fontScale="90000"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en-US" sz="31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ከመድረክ</a:t>
            </a:r>
            <a:r>
              <a:rPr lang="en-US" sz="31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1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አካባቢ</a:t>
            </a:r>
            <a:r>
              <a:rPr lang="en-US" sz="31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1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አለመራቅ</a:t>
            </a:r>
            <a:r>
              <a:rPr lang="en-US" sz="1600" dirty="0"/>
              <a:t/>
            </a:r>
            <a:br>
              <a:rPr lang="en-US" sz="16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1" y="1371600"/>
            <a:ext cx="7772400" cy="4539622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የጎደሉና</a:t>
            </a:r>
            <a:r>
              <a:rPr lang="en-US" dirty="0" smtClean="0"/>
              <a:t> </a:t>
            </a:r>
            <a:r>
              <a:rPr lang="en-US" dirty="0" err="1"/>
              <a:t>ለታዳሚው</a:t>
            </a:r>
            <a:r>
              <a:rPr lang="en-US" dirty="0"/>
              <a:t> </a:t>
            </a:r>
            <a:r>
              <a:rPr lang="en-US" dirty="0" err="1"/>
              <a:t>የሚያስፈልጉ</a:t>
            </a:r>
            <a:r>
              <a:rPr lang="en-US" dirty="0"/>
              <a:t>  </a:t>
            </a:r>
            <a:r>
              <a:rPr lang="en-US" dirty="0" err="1"/>
              <a:t>ለገሮችን</a:t>
            </a:r>
            <a:r>
              <a:rPr lang="en-US" dirty="0"/>
              <a:t>  </a:t>
            </a:r>
            <a:r>
              <a:rPr lang="en-US" dirty="0" err="1"/>
              <a:t>በቅርበት</a:t>
            </a:r>
            <a:r>
              <a:rPr lang="en-US" dirty="0"/>
              <a:t> </a:t>
            </a:r>
            <a:r>
              <a:rPr lang="en-US" dirty="0" err="1"/>
              <a:t>ተመልክቶ</a:t>
            </a:r>
            <a:r>
              <a:rPr lang="en-US" dirty="0"/>
              <a:t> </a:t>
            </a:r>
            <a:r>
              <a:rPr lang="en-US" dirty="0" err="1"/>
              <a:t>ለመፍታት</a:t>
            </a:r>
            <a:r>
              <a:rPr lang="en-US" dirty="0"/>
              <a:t> </a:t>
            </a:r>
            <a:endParaRPr lang="en-US" sz="2000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መምህሩ</a:t>
            </a:r>
            <a:r>
              <a:rPr lang="en-US" dirty="0" smtClean="0"/>
              <a:t> </a:t>
            </a:r>
            <a:r>
              <a:rPr lang="en-US" dirty="0" err="1"/>
              <a:t>መጽሐፍ</a:t>
            </a:r>
            <a:r>
              <a:rPr lang="en-US" dirty="0"/>
              <a:t> </a:t>
            </a:r>
            <a:r>
              <a:rPr lang="en-US" dirty="0" err="1"/>
              <a:t>ቢያስፈልገው</a:t>
            </a:r>
            <a:r>
              <a:rPr lang="en-US" dirty="0"/>
              <a:t> </a:t>
            </a:r>
            <a:r>
              <a:rPr lang="en-US" dirty="0" err="1" smtClean="0"/>
              <a:t>ለማቅረብ</a:t>
            </a:r>
            <a:endParaRPr lang="en-US" sz="2000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መድረኩን</a:t>
            </a:r>
            <a:r>
              <a:rPr lang="en-US" dirty="0" smtClean="0"/>
              <a:t> </a:t>
            </a:r>
            <a:r>
              <a:rPr lang="en-US" dirty="0" err="1"/>
              <a:t>የያዘው</a:t>
            </a:r>
            <a:r>
              <a:rPr lang="en-US" dirty="0"/>
              <a:t> </a:t>
            </a:r>
            <a:r>
              <a:rPr lang="en-US" dirty="0" err="1"/>
              <a:t>ሰው</a:t>
            </a:r>
            <a:r>
              <a:rPr lang="en-US" dirty="0"/>
              <a:t>  </a:t>
            </a:r>
            <a:r>
              <a:rPr lang="en-US" dirty="0" err="1"/>
              <a:t>ጨርሶ</a:t>
            </a:r>
            <a:r>
              <a:rPr lang="en-US" dirty="0"/>
              <a:t> </a:t>
            </a:r>
            <a:r>
              <a:rPr lang="en-US" dirty="0" err="1"/>
              <a:t>ሲወርድ</a:t>
            </a:r>
            <a:r>
              <a:rPr lang="en-US" dirty="0"/>
              <a:t> </a:t>
            </a:r>
            <a:r>
              <a:rPr lang="en-US" dirty="0" err="1"/>
              <a:t>መድረኩ</a:t>
            </a:r>
            <a:r>
              <a:rPr lang="en-US" dirty="0"/>
              <a:t> </a:t>
            </a:r>
            <a:r>
              <a:rPr lang="en-US" dirty="0" err="1"/>
              <a:t>ባዶ</a:t>
            </a:r>
            <a:r>
              <a:rPr lang="en-US" dirty="0"/>
              <a:t> </a:t>
            </a:r>
            <a:r>
              <a:rPr lang="en-US" dirty="0" err="1" smtClean="0"/>
              <a:t>እንዳይሆን</a:t>
            </a:r>
            <a:endParaRPr lang="en-US" sz="2000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በመድረኩ</a:t>
            </a:r>
            <a:r>
              <a:rPr lang="en-US" dirty="0" smtClean="0"/>
              <a:t> </a:t>
            </a:r>
            <a:r>
              <a:rPr lang="en-US" dirty="0" err="1"/>
              <a:t>ላይ</a:t>
            </a:r>
            <a:r>
              <a:rPr lang="en-US" dirty="0"/>
              <a:t> </a:t>
            </a:r>
            <a:r>
              <a:rPr lang="en-US" dirty="0" err="1"/>
              <a:t>የሚቀርቡ</a:t>
            </a:r>
            <a:r>
              <a:rPr lang="en-US" dirty="0"/>
              <a:t> </a:t>
            </a:r>
            <a:r>
              <a:rPr lang="en-US" dirty="0" err="1"/>
              <a:t>ዝግጅቶች</a:t>
            </a:r>
            <a:r>
              <a:rPr lang="en-US" dirty="0"/>
              <a:t>  </a:t>
            </a:r>
            <a:r>
              <a:rPr lang="en-US" dirty="0" err="1"/>
              <a:t>የቤተክርስቲያንን</a:t>
            </a:r>
            <a:r>
              <a:rPr lang="en-US" dirty="0"/>
              <a:t>  </a:t>
            </a:r>
            <a:r>
              <a:rPr lang="en-US" dirty="0" err="1"/>
              <a:t>እምነትና</a:t>
            </a:r>
            <a:r>
              <a:rPr lang="en-US" dirty="0"/>
              <a:t> </a:t>
            </a:r>
            <a:r>
              <a:rPr lang="en-US" dirty="0" err="1"/>
              <a:t>ስርዓት</a:t>
            </a:r>
            <a:r>
              <a:rPr lang="en-US" dirty="0"/>
              <a:t>  </a:t>
            </a:r>
            <a:r>
              <a:rPr lang="en-US" dirty="0" err="1"/>
              <a:t>የጠበቀ</a:t>
            </a:r>
            <a:r>
              <a:rPr lang="en-US" dirty="0"/>
              <a:t> </a:t>
            </a:r>
            <a:r>
              <a:rPr lang="en-US" dirty="0" err="1"/>
              <a:t>መሆን</a:t>
            </a:r>
            <a:r>
              <a:rPr lang="en-US" dirty="0"/>
              <a:t> </a:t>
            </a:r>
            <a:r>
              <a:rPr lang="en-US" dirty="0" err="1"/>
              <a:t>አለመሆኑን</a:t>
            </a:r>
            <a:r>
              <a:rPr lang="en-US" dirty="0"/>
              <a:t> ፤</a:t>
            </a:r>
            <a:r>
              <a:rPr lang="en-US" dirty="0" err="1"/>
              <a:t>ለምዕምናን</a:t>
            </a:r>
            <a:r>
              <a:rPr lang="en-US" dirty="0"/>
              <a:t>  </a:t>
            </a:r>
            <a:r>
              <a:rPr lang="en-US" dirty="0" err="1"/>
              <a:t>ይመጥናል</a:t>
            </a:r>
            <a:r>
              <a:rPr lang="en-US" dirty="0"/>
              <a:t> </a:t>
            </a:r>
            <a:r>
              <a:rPr lang="en-US" dirty="0" err="1"/>
              <a:t>አይመጥንም</a:t>
            </a:r>
            <a:r>
              <a:rPr lang="en-US" dirty="0"/>
              <a:t>  </a:t>
            </a:r>
            <a:r>
              <a:rPr lang="en-US" dirty="0" err="1"/>
              <a:t>የሚለውን</a:t>
            </a:r>
            <a:r>
              <a:rPr lang="en-US" dirty="0"/>
              <a:t> </a:t>
            </a:r>
            <a:r>
              <a:rPr lang="en-US" dirty="0" err="1" smtClean="0"/>
              <a:t>ለመከታተል</a:t>
            </a:r>
            <a:endParaRPr lang="en-US" sz="2000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 err="1" smtClean="0"/>
              <a:t>በደንብ</a:t>
            </a:r>
            <a:r>
              <a:rPr lang="en-US" dirty="0" smtClean="0"/>
              <a:t> </a:t>
            </a:r>
            <a:r>
              <a:rPr lang="en-US" dirty="0" err="1"/>
              <a:t>ተከታትሎ</a:t>
            </a:r>
            <a:r>
              <a:rPr lang="en-US" dirty="0"/>
              <a:t> </a:t>
            </a:r>
            <a:r>
              <a:rPr lang="en-US" dirty="0" err="1"/>
              <a:t>ጭብጡን</a:t>
            </a:r>
            <a:r>
              <a:rPr lang="en-US" dirty="0"/>
              <a:t> </a:t>
            </a:r>
            <a:r>
              <a:rPr lang="en-US" dirty="0" err="1"/>
              <a:t>ለምዕምኑ</a:t>
            </a:r>
            <a:r>
              <a:rPr lang="en-US" dirty="0"/>
              <a:t> </a:t>
            </a:r>
            <a:r>
              <a:rPr lang="en-US" dirty="0" err="1"/>
              <a:t>አጠቃሎ</a:t>
            </a:r>
            <a:r>
              <a:rPr lang="en-US" dirty="0"/>
              <a:t> </a:t>
            </a:r>
            <a:r>
              <a:rPr lang="en-US" dirty="0" err="1"/>
              <a:t>ለማስያዝ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534400" cy="54102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solidFill>
                  <a:srgbClr val="FF0000"/>
                </a:solidFill>
                <a:latin typeface="Nyala" panose="02000504070300020003" pitchFamily="2" charset="0"/>
              </a:rPr>
              <a:t>ዝግጅት</a:t>
            </a:r>
            <a:r>
              <a:rPr lang="en-US" dirty="0" smtClean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አቅራቢዎች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መርሃግብራቸውን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እንዳጠናቀቁ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መርሃግብር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መሪው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ያስተማረን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ልዑል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እግዚአብሔር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ስሙ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የተመሰገነ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ይሁን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smtClean="0">
                <a:latin typeface="Nyala" panose="02000504070300020003" pitchFamily="2" charset="0"/>
              </a:rPr>
              <a:t>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solidFill>
                  <a:srgbClr val="FF0000"/>
                </a:solidFill>
                <a:latin typeface="Nyala" panose="02000504070300020003" pitchFamily="2" charset="0"/>
              </a:rPr>
              <a:t>ቃሉን</a:t>
            </a:r>
            <a:r>
              <a:rPr lang="en-US" dirty="0" smtClean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ላስተላለፈልን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መምህራችን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ቃለህይዎት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ያሰማልን፤በእድሜ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በፀጋ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ይጠብቅልን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መዝሙር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ከሆነ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ዝማሬ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መላእክትን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ያሰማልን፤በእድሜ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በፀጋ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ይጠብቅልን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)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ማለት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አለበት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፡፡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>
                <a:latin typeface="Nyala" panose="02000504070300020003" pitchFamily="2" charset="0"/>
              </a:rPr>
              <a:t>ስለቀረበው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ዝግጅት</a:t>
            </a:r>
            <a:r>
              <a:rPr lang="en-US" dirty="0">
                <a:latin typeface="Nyala" panose="02000504070300020003" pitchFamily="2" charset="0"/>
              </a:rPr>
              <a:t>  </a:t>
            </a:r>
            <a:r>
              <a:rPr lang="en-US" dirty="0" err="1">
                <a:latin typeface="Nyala" panose="02000504070300020003" pitchFamily="2" charset="0"/>
              </a:rPr>
              <a:t>በአጭር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ደቂቃ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ጠቅለል</a:t>
            </a:r>
            <a:r>
              <a:rPr lang="en-US" dirty="0">
                <a:latin typeface="Nyala" panose="02000504070300020003" pitchFamily="2" charset="0"/>
              </a:rPr>
              <a:t>  </a:t>
            </a:r>
            <a:r>
              <a:rPr lang="en-US" dirty="0" err="1">
                <a:latin typeface="Nyala" panose="02000504070300020003" pitchFamily="2" charset="0"/>
              </a:rPr>
              <a:t>አድርጎ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ጭብጡን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ብቻ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 smtClean="0">
                <a:latin typeface="Nyala" panose="02000504070300020003" pitchFamily="2" charset="0"/>
              </a:rPr>
              <a:t>መናገር</a:t>
            </a:r>
            <a:endParaRPr lang="en-US" dirty="0">
              <a:latin typeface="Nyala" panose="02000504070300020003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Nyala" panose="02000504070300020003" pitchFamily="2" charset="0"/>
              </a:rPr>
              <a:t>እኛ</a:t>
            </a:r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ሁላችን</a:t>
            </a:r>
            <a:r>
              <a:rPr lang="en-US" dirty="0">
                <a:latin typeface="Nyala" panose="02000504070300020003" pitchFamily="2" charset="0"/>
              </a:rPr>
              <a:t> ፤</a:t>
            </a:r>
            <a:r>
              <a:rPr lang="en-US" dirty="0" err="1">
                <a:latin typeface="Nyala" panose="02000504070300020003" pitchFamily="2" charset="0"/>
              </a:rPr>
              <a:t>የእኔ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ቢጤ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የሚሉትን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ንግግሮች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ስለመጠቀም</a:t>
            </a:r>
            <a:endParaRPr lang="en-US" dirty="0">
              <a:latin typeface="Nyala" panose="02000504070300020003" pitchFamily="2" charset="0"/>
            </a:endParaRPr>
          </a:p>
          <a:p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እኛ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ሁላችን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፡-</a:t>
            </a:r>
            <a:r>
              <a:rPr lang="en-US" dirty="0">
                <a:latin typeface="Nyala" panose="02000504070300020003" pitchFamily="2" charset="0"/>
              </a:rPr>
              <a:t>	</a:t>
            </a:r>
          </a:p>
          <a:p>
            <a:pPr lvl="0"/>
            <a:r>
              <a:rPr lang="en-US" dirty="0" err="1">
                <a:latin typeface="Nyala" panose="02000504070300020003" pitchFamily="2" charset="0"/>
              </a:rPr>
              <a:t>ራሱን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ፃድቅ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ሌሎችን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ሐጢያተኛ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አድርጎ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መቆጠር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እንዳይሆን</a:t>
            </a:r>
            <a:endParaRPr lang="en-US" dirty="0">
              <a:latin typeface="Nyala" panose="02000504070300020003" pitchFamily="2" charset="0"/>
            </a:endParaRPr>
          </a:p>
          <a:p>
            <a:pPr lvl="0"/>
            <a:r>
              <a:rPr lang="en-US" dirty="0" err="1">
                <a:latin typeface="Nyala" panose="02000504070300020003" pitchFamily="2" charset="0"/>
              </a:rPr>
              <a:t>በሰዎች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ላይ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ታላቅ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ሐይል፤ተስፋና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መጽናናትን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ያሳያል</a:t>
            </a:r>
            <a:endParaRPr lang="en-US" dirty="0">
              <a:latin typeface="Nyala" panose="02000504070300020003" pitchFamily="2" charset="0"/>
            </a:endParaRPr>
          </a:p>
          <a:p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የእኔ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yala" panose="02000504070300020003" pitchFamily="2" charset="0"/>
              </a:rPr>
              <a:t>ቢጤ</a:t>
            </a:r>
            <a:r>
              <a:rPr lang="en-US" dirty="0">
                <a:solidFill>
                  <a:srgbClr val="FF0000"/>
                </a:solidFill>
                <a:latin typeface="Nyala" panose="02000504070300020003" pitchFamily="2" charset="0"/>
              </a:rPr>
              <a:t>፡-</a:t>
            </a:r>
          </a:p>
          <a:p>
            <a:pPr lvl="0"/>
            <a:r>
              <a:rPr lang="en-US" dirty="0" err="1">
                <a:latin typeface="Nyala" panose="02000504070300020003" pitchFamily="2" charset="0"/>
              </a:rPr>
              <a:t>ራስን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ዝቅ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የማድረግና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የትህትና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ምልክት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ነው</a:t>
            </a:r>
            <a:endParaRPr lang="en-US" dirty="0">
              <a:latin typeface="Nyala" panose="02000504070300020003" pitchFamily="2" charset="0"/>
            </a:endParaRPr>
          </a:p>
          <a:p>
            <a:pPr lvl="0"/>
            <a:r>
              <a:rPr lang="en-US" dirty="0" err="1">
                <a:latin typeface="Nyala" panose="02000504070300020003" pitchFamily="2" charset="0"/>
              </a:rPr>
              <a:t>የእኔ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ቢጤ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ሐጢያተኞች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እንዲህ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ያደርጋሉ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እያሉ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ሌሎችን</a:t>
            </a:r>
            <a:r>
              <a:rPr lang="en-US" dirty="0">
                <a:latin typeface="Nyala" panose="02000504070300020003" pitchFamily="2" charset="0"/>
              </a:rPr>
              <a:t> </a:t>
            </a:r>
            <a:r>
              <a:rPr lang="en-US" dirty="0" err="1">
                <a:latin typeface="Nyala" panose="02000504070300020003" pitchFamily="2" charset="0"/>
              </a:rPr>
              <a:t>ላለማግለል</a:t>
            </a:r>
            <a:endParaRPr lang="en-US" dirty="0">
              <a:latin typeface="Nyala" panose="02000504070300020003" pitchFamily="2" charset="0"/>
            </a:endParaRPr>
          </a:p>
          <a:p>
            <a:r>
              <a:rPr lang="en-US" dirty="0" smtClean="0"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የሚናገርበት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ቋንቋ</a:t>
            </a:r>
            <a:endParaRPr lang="en-US" dirty="0">
              <a:solidFill>
                <a:schemeClr val="accent1"/>
              </a:solidFill>
              <a:latin typeface="Nyala" panose="02000504070300020003" pitchFamily="2" charset="0"/>
            </a:endParaRPr>
          </a:p>
          <a:p>
            <a:pPr lvl="0"/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በሚገባቸውና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በሚረዱት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ቋንቋ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መናገር</a:t>
            </a:r>
            <a:endParaRPr lang="en-US" dirty="0">
              <a:solidFill>
                <a:schemeClr val="accent1"/>
              </a:solidFill>
              <a:latin typeface="Nyala" panose="02000504070300020003" pitchFamily="2" charset="0"/>
            </a:endParaRPr>
          </a:p>
          <a:p>
            <a:pPr lvl="0"/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አንተ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የተናገርህበት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እነርሱ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የሚያውቁት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ቋንቋ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የበለጠ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ይገልጽልኛል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ብለህ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ካሰብህ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እነርሱ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በሚያውቁት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ቋንቋ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ትርጉም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መናገር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፡፡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ምሳሌ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 </a:t>
            </a:r>
            <a:r>
              <a:rPr lang="en-US" dirty="0" err="1">
                <a:solidFill>
                  <a:schemeClr val="accent1"/>
                </a:solidFill>
                <a:latin typeface="Nyala" panose="02000504070300020003" pitchFamily="2" charset="0"/>
              </a:rPr>
              <a:t>ግዕዝ</a:t>
            </a:r>
            <a:r>
              <a:rPr lang="en-US" dirty="0">
                <a:solidFill>
                  <a:schemeClr val="accent1"/>
                </a:solidFill>
                <a:latin typeface="Nyala" panose="02000504070300020003" pitchFamily="2" charset="0"/>
              </a:rPr>
              <a:t> ሐዋ2፡6</a:t>
            </a:r>
          </a:p>
          <a:p>
            <a:endParaRPr lang="en-US" dirty="0">
              <a:latin typeface="Nyala" panose="02000504070300020003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00200" y="838200"/>
            <a:ext cx="60981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ዝግጅት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ካጠናቀቁ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በኋላ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ስለሚናገረው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ንግግር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85220"/>
            <a:ext cx="8610600" cy="5191780"/>
          </a:xfrm>
        </p:spPr>
        <p:txBody>
          <a:bodyPr>
            <a:normAutofit/>
          </a:bodyPr>
          <a:lstStyle/>
          <a:p>
            <a:r>
              <a:rPr lang="en-US" dirty="0" err="1" smtClean="0"/>
              <a:t>የእንቅስቃሴ</a:t>
            </a:r>
            <a:r>
              <a:rPr lang="en-US" dirty="0" smtClean="0"/>
              <a:t> </a:t>
            </a:r>
            <a:r>
              <a:rPr lang="en-US" dirty="0" err="1"/>
              <a:t>መግባቢያዎች</a:t>
            </a:r>
            <a:r>
              <a:rPr lang="en-US" dirty="0"/>
              <a:t> (Body language) </a:t>
            </a:r>
            <a:r>
              <a:rPr lang="en-US" dirty="0" err="1"/>
              <a:t>የሚሰጡት</a:t>
            </a:r>
            <a:r>
              <a:rPr lang="en-US" dirty="0"/>
              <a:t> </a:t>
            </a:r>
            <a:r>
              <a:rPr lang="en-US" dirty="0" err="1"/>
              <a:t>አገልግሎት</a:t>
            </a:r>
            <a:r>
              <a:rPr lang="en-US" dirty="0"/>
              <a:t> </a:t>
            </a:r>
            <a:r>
              <a:rPr lang="en-US" dirty="0" err="1"/>
              <a:t>ትልቅ</a:t>
            </a:r>
            <a:r>
              <a:rPr lang="en-US" dirty="0"/>
              <a:t> </a:t>
            </a:r>
            <a:r>
              <a:rPr lang="en-US" dirty="0" err="1"/>
              <a:t>ቢሆንም</a:t>
            </a:r>
            <a:r>
              <a:rPr lang="en-US" dirty="0"/>
              <a:t> </a:t>
            </a:r>
            <a:r>
              <a:rPr lang="en-US" dirty="0" err="1"/>
              <a:t>የሚጎዱበት</a:t>
            </a:r>
            <a:r>
              <a:rPr lang="en-US" dirty="0"/>
              <a:t> </a:t>
            </a:r>
            <a:r>
              <a:rPr lang="en-US" dirty="0" err="1"/>
              <a:t>ጊዜም</a:t>
            </a:r>
            <a:r>
              <a:rPr lang="en-US" dirty="0"/>
              <a:t> </a:t>
            </a:r>
            <a:r>
              <a:rPr lang="en-US" dirty="0" err="1"/>
              <a:t>አለ</a:t>
            </a:r>
            <a:r>
              <a:rPr lang="en-US" dirty="0"/>
              <a:t>፡፡</a:t>
            </a:r>
          </a:p>
          <a:p>
            <a:r>
              <a:rPr lang="en-US" dirty="0" err="1" smtClean="0"/>
              <a:t>የእጅ</a:t>
            </a:r>
            <a:r>
              <a:rPr lang="en-US" dirty="0" smtClean="0"/>
              <a:t> </a:t>
            </a:r>
            <a:r>
              <a:rPr lang="en-US" dirty="0" err="1"/>
              <a:t>እንቅስቃሴ</a:t>
            </a:r>
            <a:endParaRPr lang="en-US" dirty="0"/>
          </a:p>
          <a:p>
            <a:r>
              <a:rPr lang="en-US" dirty="0" err="1"/>
              <a:t>የሚናገረውን</a:t>
            </a:r>
            <a:r>
              <a:rPr lang="en-US" dirty="0"/>
              <a:t> </a:t>
            </a:r>
            <a:r>
              <a:rPr lang="en-US" dirty="0" err="1"/>
              <a:t>ነገር</a:t>
            </a:r>
            <a:r>
              <a:rPr lang="en-US" dirty="0"/>
              <a:t> </a:t>
            </a:r>
            <a:r>
              <a:rPr lang="en-US" dirty="0" err="1"/>
              <a:t>በድርጊት</a:t>
            </a:r>
            <a:r>
              <a:rPr lang="en-US" dirty="0"/>
              <a:t> </a:t>
            </a:r>
            <a:r>
              <a:rPr lang="en-US" dirty="0" err="1"/>
              <a:t>በማሳየት</a:t>
            </a:r>
            <a:r>
              <a:rPr lang="en-US" dirty="0"/>
              <a:t> </a:t>
            </a:r>
            <a:r>
              <a:rPr lang="en-US" dirty="0" err="1"/>
              <a:t>ሲገለጽ</a:t>
            </a:r>
            <a:r>
              <a:rPr lang="en-US" dirty="0"/>
              <a:t> </a:t>
            </a:r>
            <a:r>
              <a:rPr lang="en-US" dirty="0" err="1"/>
              <a:t>ሰማዕያኑም</a:t>
            </a:r>
            <a:r>
              <a:rPr lang="en-US" dirty="0"/>
              <a:t> </a:t>
            </a:r>
            <a:r>
              <a:rPr lang="en-US" dirty="0" err="1"/>
              <a:t>ከልቦናቸው</a:t>
            </a:r>
            <a:r>
              <a:rPr lang="en-US" dirty="0"/>
              <a:t> </a:t>
            </a:r>
            <a:r>
              <a:rPr lang="en-US" dirty="0" err="1"/>
              <a:t>እንዲዋህድ</a:t>
            </a:r>
            <a:r>
              <a:rPr lang="en-US" dirty="0"/>
              <a:t> </a:t>
            </a:r>
            <a:r>
              <a:rPr lang="en-US" dirty="0" err="1"/>
              <a:t>ያደርጋል</a:t>
            </a:r>
            <a:r>
              <a:rPr lang="en-US" dirty="0"/>
              <a:t>፡፡</a:t>
            </a:r>
            <a:r>
              <a:rPr lang="en-US" dirty="0" err="1" smtClean="0"/>
              <a:t>እንደ</a:t>
            </a:r>
            <a:r>
              <a:rPr lang="en-US" dirty="0" smtClean="0"/>
              <a:t> </a:t>
            </a:r>
            <a:r>
              <a:rPr lang="en-US" dirty="0" err="1" smtClean="0"/>
              <a:t>አስፈላጊነቱ</a:t>
            </a:r>
            <a:r>
              <a:rPr lang="en-US" dirty="0" smtClean="0"/>
              <a:t> </a:t>
            </a:r>
            <a:r>
              <a:rPr lang="en-US" dirty="0" err="1"/>
              <a:t>አንድ</a:t>
            </a:r>
            <a:r>
              <a:rPr lang="en-US" dirty="0"/>
              <a:t> </a:t>
            </a:r>
            <a:r>
              <a:rPr lang="en-US" dirty="0" err="1"/>
              <a:t>አጅ</a:t>
            </a:r>
            <a:r>
              <a:rPr lang="en-US" dirty="0"/>
              <a:t> </a:t>
            </a:r>
            <a:r>
              <a:rPr lang="en-US" dirty="0" err="1"/>
              <a:t>ብቻ</a:t>
            </a:r>
            <a:r>
              <a:rPr lang="en-US" dirty="0"/>
              <a:t> </a:t>
            </a:r>
            <a:r>
              <a:rPr lang="en-US" dirty="0" err="1"/>
              <a:t>ወይም</a:t>
            </a:r>
            <a:r>
              <a:rPr lang="en-US" dirty="0"/>
              <a:t> </a:t>
            </a:r>
            <a:r>
              <a:rPr lang="en-US" dirty="0" err="1"/>
              <a:t>ሁለቱም</a:t>
            </a:r>
            <a:r>
              <a:rPr lang="en-US" dirty="0"/>
              <a:t> </a:t>
            </a:r>
            <a:r>
              <a:rPr lang="en-US" dirty="0" err="1"/>
              <a:t>እጅ</a:t>
            </a:r>
            <a:r>
              <a:rPr lang="en-US" dirty="0"/>
              <a:t> </a:t>
            </a:r>
            <a:r>
              <a:rPr lang="en-US" dirty="0" err="1"/>
              <a:t>ሊንቀሳቀስ</a:t>
            </a:r>
            <a:r>
              <a:rPr lang="en-US" dirty="0"/>
              <a:t> </a:t>
            </a:r>
            <a:r>
              <a:rPr lang="en-US" dirty="0" err="1"/>
              <a:t>ይችላል</a:t>
            </a:r>
            <a:r>
              <a:rPr lang="en-US" dirty="0"/>
              <a:t>፡፡</a:t>
            </a:r>
            <a:r>
              <a:rPr lang="en-US" dirty="0" err="1"/>
              <a:t>ለምሳሌ</a:t>
            </a:r>
            <a:r>
              <a:rPr lang="en-US" dirty="0"/>
              <a:t>፡-</a:t>
            </a:r>
          </a:p>
          <a:p>
            <a:pPr lvl="0"/>
            <a:r>
              <a:rPr lang="en-US" dirty="0" err="1"/>
              <a:t>ስንፀልይ</a:t>
            </a:r>
            <a:r>
              <a:rPr lang="en-US" dirty="0"/>
              <a:t> </a:t>
            </a:r>
            <a:r>
              <a:rPr lang="en-US" dirty="0" err="1"/>
              <a:t>አይኖች</a:t>
            </a:r>
            <a:r>
              <a:rPr lang="en-US" dirty="0"/>
              <a:t> </a:t>
            </a:r>
            <a:r>
              <a:rPr lang="en-US" dirty="0" err="1"/>
              <a:t>ወደላይ</a:t>
            </a:r>
            <a:r>
              <a:rPr lang="en-US" dirty="0"/>
              <a:t> </a:t>
            </a:r>
            <a:r>
              <a:rPr lang="en-US" dirty="0" err="1"/>
              <a:t>አንጋጠው</a:t>
            </a:r>
            <a:r>
              <a:rPr lang="en-US" dirty="0"/>
              <a:t> </a:t>
            </a:r>
            <a:r>
              <a:rPr lang="en-US" dirty="0" err="1"/>
              <a:t>እጆች</a:t>
            </a:r>
            <a:r>
              <a:rPr lang="en-US" dirty="0"/>
              <a:t> </a:t>
            </a:r>
            <a:r>
              <a:rPr lang="en-US" dirty="0" err="1"/>
              <a:t>ወደላይ</a:t>
            </a:r>
            <a:r>
              <a:rPr lang="en-US" dirty="0"/>
              <a:t> </a:t>
            </a:r>
            <a:r>
              <a:rPr lang="en-US" dirty="0" err="1"/>
              <a:t>ይዘረጋሉ</a:t>
            </a:r>
            <a:r>
              <a:rPr lang="en-US" dirty="0"/>
              <a:t>፡፡ </a:t>
            </a:r>
            <a:r>
              <a:rPr lang="en-US" dirty="0" err="1"/>
              <a:t>ማቴ</a:t>
            </a:r>
            <a:r>
              <a:rPr lang="en-US" dirty="0"/>
              <a:t> 14፥19 </a:t>
            </a:r>
            <a:r>
              <a:rPr lang="en-US" dirty="0" err="1"/>
              <a:t>ይህን</a:t>
            </a:r>
            <a:r>
              <a:rPr lang="en-US" dirty="0"/>
              <a:t> </a:t>
            </a:r>
            <a:r>
              <a:rPr lang="en-US" dirty="0" err="1"/>
              <a:t>ስርዓት</a:t>
            </a:r>
            <a:r>
              <a:rPr lang="en-US" dirty="0"/>
              <a:t> </a:t>
            </a:r>
            <a:r>
              <a:rPr lang="en-US" dirty="0" err="1"/>
              <a:t>የተማርነው</a:t>
            </a:r>
            <a:r>
              <a:rPr lang="en-US" dirty="0"/>
              <a:t> </a:t>
            </a:r>
            <a:r>
              <a:rPr lang="en-US" dirty="0" err="1"/>
              <a:t>ከክርስቶስ</a:t>
            </a:r>
            <a:r>
              <a:rPr lang="en-US" dirty="0"/>
              <a:t> </a:t>
            </a:r>
            <a:r>
              <a:rPr lang="en-US" dirty="0" err="1"/>
              <a:t>ነው</a:t>
            </a:r>
            <a:r>
              <a:rPr lang="en-US" dirty="0"/>
              <a:t>፡፡</a:t>
            </a:r>
          </a:p>
          <a:p>
            <a:pPr lvl="0"/>
            <a:r>
              <a:rPr lang="en-US" dirty="0" err="1"/>
              <a:t>የእግዚአብሔር</a:t>
            </a:r>
            <a:r>
              <a:rPr lang="en-US" dirty="0"/>
              <a:t> </a:t>
            </a:r>
            <a:r>
              <a:rPr lang="en-US" dirty="0" err="1"/>
              <a:t>ምህረት</a:t>
            </a:r>
            <a:r>
              <a:rPr lang="en-US" dirty="0"/>
              <a:t> </a:t>
            </a:r>
            <a:r>
              <a:rPr lang="en-US" dirty="0" err="1"/>
              <a:t>እኛን</a:t>
            </a:r>
            <a:r>
              <a:rPr lang="en-US" dirty="0"/>
              <a:t> </a:t>
            </a:r>
            <a:r>
              <a:rPr lang="en-US" dirty="0" err="1"/>
              <a:t>ይከበናል</a:t>
            </a:r>
            <a:r>
              <a:rPr lang="en-US" dirty="0"/>
              <a:t> </a:t>
            </a:r>
            <a:r>
              <a:rPr lang="en-US" dirty="0" err="1"/>
              <a:t>ሲል</a:t>
            </a:r>
            <a:r>
              <a:rPr lang="en-US" dirty="0"/>
              <a:t> </a:t>
            </a:r>
            <a:r>
              <a:rPr lang="en-US" dirty="0" err="1"/>
              <a:t>እጁን</a:t>
            </a:r>
            <a:r>
              <a:rPr lang="en-US" dirty="0"/>
              <a:t> </a:t>
            </a:r>
            <a:r>
              <a:rPr lang="en-US" dirty="0" err="1"/>
              <a:t>በመክበብ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ህዝበ</a:t>
            </a:r>
            <a:r>
              <a:rPr lang="en-US" dirty="0"/>
              <a:t> </a:t>
            </a:r>
            <a:r>
              <a:rPr lang="en-US" dirty="0" err="1"/>
              <a:t>እስራኤል</a:t>
            </a:r>
            <a:r>
              <a:rPr lang="en-US" dirty="0"/>
              <a:t> </a:t>
            </a:r>
            <a:r>
              <a:rPr lang="en-US" dirty="0" err="1"/>
              <a:t>ሲሻገሩ</a:t>
            </a:r>
            <a:r>
              <a:rPr lang="en-US" dirty="0"/>
              <a:t> </a:t>
            </a:r>
            <a:r>
              <a:rPr lang="en-US" dirty="0" err="1"/>
              <a:t>ባህሩ</a:t>
            </a:r>
            <a:r>
              <a:rPr lang="en-US" dirty="0"/>
              <a:t> ለ2 </a:t>
            </a:r>
            <a:r>
              <a:rPr lang="en-US" dirty="0" err="1"/>
              <a:t>ተከፈለ</a:t>
            </a:r>
            <a:endParaRPr lang="en-US" dirty="0"/>
          </a:p>
          <a:p>
            <a:r>
              <a:rPr lang="en-US" dirty="0" err="1"/>
              <a:t>የእጆች</a:t>
            </a:r>
            <a:r>
              <a:rPr lang="en-US" dirty="0"/>
              <a:t> </a:t>
            </a:r>
            <a:r>
              <a:rPr lang="en-US" dirty="0" err="1"/>
              <a:t>እንቅስቃሴ</a:t>
            </a:r>
            <a:r>
              <a:rPr lang="en-US" dirty="0"/>
              <a:t> </a:t>
            </a:r>
            <a:r>
              <a:rPr lang="en-US" dirty="0" err="1"/>
              <a:t>ከመጠን</a:t>
            </a:r>
            <a:r>
              <a:rPr lang="en-US" dirty="0"/>
              <a:t> </a:t>
            </a:r>
            <a:r>
              <a:rPr lang="en-US" dirty="0" err="1"/>
              <a:t>አልፎ</a:t>
            </a:r>
            <a:r>
              <a:rPr lang="en-US" dirty="0"/>
              <a:t> </a:t>
            </a:r>
            <a:r>
              <a:rPr lang="en-US" dirty="0" err="1"/>
              <a:t>መወዝወዝ፤ማወናጨፍ፤ጠረጴዛ</a:t>
            </a:r>
            <a:r>
              <a:rPr lang="en-US" dirty="0"/>
              <a:t> (</a:t>
            </a:r>
            <a:r>
              <a:rPr lang="en-US" dirty="0" err="1"/>
              <a:t>አትሮንስ</a:t>
            </a:r>
            <a:r>
              <a:rPr lang="en-US" dirty="0"/>
              <a:t>) </a:t>
            </a:r>
            <a:r>
              <a:rPr lang="en-US" dirty="0" err="1"/>
              <a:t>መደብደብ</a:t>
            </a:r>
            <a:r>
              <a:rPr lang="en-US" dirty="0"/>
              <a:t>፤</a:t>
            </a:r>
          </a:p>
          <a:p>
            <a:r>
              <a:rPr lang="en-US" dirty="0" err="1"/>
              <a:t>ማጨብጨብ</a:t>
            </a:r>
            <a:r>
              <a:rPr lang="en-US" dirty="0"/>
              <a:t> </a:t>
            </a:r>
            <a:r>
              <a:rPr lang="en-US" dirty="0" err="1"/>
              <a:t>ወዘተ</a:t>
            </a:r>
            <a:r>
              <a:rPr lang="en-US" dirty="0"/>
              <a:t> </a:t>
            </a:r>
            <a:r>
              <a:rPr lang="en-US" dirty="0" err="1"/>
              <a:t>የሰማዕያኑን</a:t>
            </a:r>
            <a:r>
              <a:rPr lang="en-US" dirty="0"/>
              <a:t> </a:t>
            </a:r>
            <a:r>
              <a:rPr lang="en-US" dirty="0" err="1"/>
              <a:t>ስሜት</a:t>
            </a:r>
            <a:r>
              <a:rPr lang="en-US" dirty="0"/>
              <a:t> </a:t>
            </a:r>
            <a:r>
              <a:rPr lang="en-US" dirty="0" err="1"/>
              <a:t>ሊበትንና</a:t>
            </a:r>
            <a:r>
              <a:rPr lang="en-US" dirty="0"/>
              <a:t> </a:t>
            </a:r>
            <a:r>
              <a:rPr lang="en-US" dirty="0" err="1"/>
              <a:t>ሊያውክ</a:t>
            </a:r>
            <a:r>
              <a:rPr lang="en-US" dirty="0"/>
              <a:t> </a:t>
            </a:r>
            <a:r>
              <a:rPr lang="en-US" dirty="0" err="1"/>
              <a:t>ስለሚችል</a:t>
            </a:r>
            <a:r>
              <a:rPr lang="en-US" dirty="0"/>
              <a:t> </a:t>
            </a:r>
            <a:r>
              <a:rPr lang="en-US" dirty="0" err="1"/>
              <a:t>መርጦ</a:t>
            </a:r>
            <a:r>
              <a:rPr lang="en-US" dirty="0"/>
              <a:t> </a:t>
            </a:r>
            <a:r>
              <a:rPr lang="en-US" dirty="0" err="1"/>
              <a:t>መጠቀም</a:t>
            </a:r>
            <a:r>
              <a:rPr lang="en-US" dirty="0"/>
              <a:t> </a:t>
            </a:r>
            <a:r>
              <a:rPr lang="en-US" dirty="0" err="1"/>
              <a:t>ያስፈልጋል</a:t>
            </a:r>
            <a:r>
              <a:rPr lang="en-US" dirty="0"/>
              <a:t>፡፡</a:t>
            </a:r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752600" y="762000"/>
            <a:ext cx="3962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የሰውነት</a:t>
            </a:r>
            <a:r>
              <a:rPr 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እንቅስቃሴዎች</a:t>
            </a:r>
            <a:endParaRPr lang="en-US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80772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መሪው</a:t>
            </a:r>
            <a:r>
              <a:rPr lang="en-US" dirty="0" smtClean="0"/>
              <a:t> </a:t>
            </a:r>
            <a:r>
              <a:rPr lang="en-US" dirty="0" err="1"/>
              <a:t>ረዘም</a:t>
            </a:r>
            <a:r>
              <a:rPr lang="en-US" dirty="0"/>
              <a:t> </a:t>
            </a:r>
            <a:r>
              <a:rPr lang="en-US" dirty="0" err="1"/>
              <a:t>ላለ</a:t>
            </a:r>
            <a:r>
              <a:rPr lang="en-US" dirty="0"/>
              <a:t> </a:t>
            </a:r>
            <a:r>
              <a:rPr lang="en-US" dirty="0" err="1"/>
              <a:t>ጊዜ</a:t>
            </a:r>
            <a:r>
              <a:rPr lang="en-US" dirty="0"/>
              <a:t> </a:t>
            </a:r>
            <a:r>
              <a:rPr lang="en-US" dirty="0" err="1"/>
              <a:t>የመናገር</a:t>
            </a:r>
            <a:r>
              <a:rPr lang="en-US" dirty="0"/>
              <a:t> </a:t>
            </a:r>
            <a:r>
              <a:rPr lang="en-US" dirty="0" err="1"/>
              <a:t>አጋጣሚ</a:t>
            </a:r>
            <a:r>
              <a:rPr lang="en-US" dirty="0"/>
              <a:t> </a:t>
            </a:r>
            <a:r>
              <a:rPr lang="en-US" dirty="0" err="1"/>
              <a:t>ካገኘ</a:t>
            </a:r>
            <a:r>
              <a:rPr lang="en-US" dirty="0"/>
              <a:t> </a:t>
            </a:r>
            <a:r>
              <a:rPr lang="en-US" dirty="0" err="1"/>
              <a:t>በመጠኑ</a:t>
            </a:r>
            <a:r>
              <a:rPr lang="en-US" dirty="0"/>
              <a:t> </a:t>
            </a:r>
            <a:r>
              <a:rPr lang="en-US" dirty="0" err="1"/>
              <a:t>ከሚናገራቸው</a:t>
            </a:r>
            <a:r>
              <a:rPr lang="en-US" dirty="0"/>
              <a:t> </a:t>
            </a:r>
            <a:r>
              <a:rPr lang="en-US" dirty="0" err="1"/>
              <a:t>ንግግሮች</a:t>
            </a:r>
            <a:r>
              <a:rPr lang="en-US" dirty="0"/>
              <a:t> </a:t>
            </a:r>
            <a:r>
              <a:rPr lang="en-US" dirty="0" err="1"/>
              <a:t>ጋር</a:t>
            </a:r>
            <a:r>
              <a:rPr lang="en-US" dirty="0"/>
              <a:t> </a:t>
            </a:r>
            <a:r>
              <a:rPr lang="en-US" dirty="0" err="1"/>
              <a:t>እግሮች</a:t>
            </a:r>
            <a:r>
              <a:rPr lang="en-US" dirty="0"/>
              <a:t> </a:t>
            </a:r>
            <a:r>
              <a:rPr lang="en-US" dirty="0" err="1"/>
              <a:t>አብረውት</a:t>
            </a:r>
            <a:r>
              <a:rPr lang="en-US" dirty="0"/>
              <a:t> </a:t>
            </a:r>
            <a:r>
              <a:rPr lang="en-US" dirty="0" err="1"/>
              <a:t>ሊንቀሳቀሱ</a:t>
            </a:r>
            <a:r>
              <a:rPr lang="en-US" dirty="0"/>
              <a:t> </a:t>
            </a:r>
            <a:r>
              <a:rPr lang="en-US" dirty="0" err="1"/>
              <a:t>ይገባል፤የህዝቡን</a:t>
            </a:r>
            <a:r>
              <a:rPr lang="en-US" dirty="0"/>
              <a:t> </a:t>
            </a:r>
            <a:r>
              <a:rPr lang="en-US" dirty="0" err="1"/>
              <a:t>ትኩረትም</a:t>
            </a:r>
            <a:r>
              <a:rPr lang="en-US" dirty="0"/>
              <a:t> </a:t>
            </a:r>
            <a:r>
              <a:rPr lang="en-US" dirty="0" err="1"/>
              <a:t>ይስባል</a:t>
            </a:r>
            <a:r>
              <a:rPr lang="en-US" dirty="0"/>
              <a:t> ፤</a:t>
            </a:r>
            <a:r>
              <a:rPr lang="en-US" dirty="0" err="1"/>
              <a:t>ይሰርፃልም</a:t>
            </a:r>
            <a:r>
              <a:rPr lang="en-US" dirty="0"/>
              <a:t>፡፡</a:t>
            </a:r>
            <a:r>
              <a:rPr lang="en-US" dirty="0" err="1"/>
              <a:t>ለምሳሌ</a:t>
            </a:r>
            <a:r>
              <a:rPr lang="en-US" dirty="0"/>
              <a:t>፡</a:t>
            </a:r>
          </a:p>
          <a:p>
            <a:pPr lvl="0"/>
            <a:r>
              <a:rPr lang="en-US" dirty="0" err="1">
                <a:solidFill>
                  <a:srgbClr val="0070C0"/>
                </a:solidFill>
              </a:rPr>
              <a:t>ቅዱስ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ጴጥሮስ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በእምነት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በባህሩ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ላይ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በባዶ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እግሩ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ተጓዘ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ስትል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እየተራመድህ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መገለጽ</a:t>
            </a:r>
            <a:r>
              <a:rPr lang="en-US" dirty="0"/>
              <a:t>፡፡ </a:t>
            </a:r>
            <a:r>
              <a:rPr lang="en-US" dirty="0" err="1"/>
              <a:t>ማቴ</a:t>
            </a:r>
            <a:r>
              <a:rPr lang="en-US" dirty="0"/>
              <a:t> 14፥28-33 </a:t>
            </a:r>
          </a:p>
          <a:p>
            <a:pPr lvl="0"/>
            <a:r>
              <a:rPr lang="en-US" dirty="0" err="1"/>
              <a:t>ከመጠን</a:t>
            </a:r>
            <a:r>
              <a:rPr lang="en-US" dirty="0"/>
              <a:t> </a:t>
            </a:r>
            <a:r>
              <a:rPr lang="en-US" dirty="0" err="1"/>
              <a:t>ባለፈ</a:t>
            </a:r>
            <a:r>
              <a:rPr lang="en-US" dirty="0"/>
              <a:t> </a:t>
            </a:r>
            <a:r>
              <a:rPr lang="en-US" dirty="0" err="1"/>
              <a:t>እንደሚፎክር</a:t>
            </a:r>
            <a:r>
              <a:rPr lang="en-US" dirty="0"/>
              <a:t> </a:t>
            </a:r>
            <a:r>
              <a:rPr lang="en-US" dirty="0" err="1"/>
              <a:t>ሰው</a:t>
            </a:r>
            <a:r>
              <a:rPr lang="en-US" dirty="0"/>
              <a:t> </a:t>
            </a:r>
            <a:r>
              <a:rPr lang="en-US" dirty="0" err="1"/>
              <a:t>ወይንም</a:t>
            </a:r>
            <a:r>
              <a:rPr lang="en-US" dirty="0"/>
              <a:t> </a:t>
            </a:r>
            <a:r>
              <a:rPr lang="en-US" dirty="0" err="1"/>
              <a:t>ቲያትር</a:t>
            </a:r>
            <a:r>
              <a:rPr lang="en-US" dirty="0"/>
              <a:t> </a:t>
            </a:r>
            <a:r>
              <a:rPr lang="en-US" dirty="0" err="1"/>
              <a:t>እንደሚሰራ</a:t>
            </a:r>
            <a:r>
              <a:rPr lang="en-US" dirty="0"/>
              <a:t> </a:t>
            </a:r>
            <a:r>
              <a:rPr lang="en-US" dirty="0" err="1"/>
              <a:t>ሰው</a:t>
            </a:r>
            <a:r>
              <a:rPr lang="en-US" dirty="0"/>
              <a:t> </a:t>
            </a:r>
            <a:r>
              <a:rPr lang="en-US" dirty="0" err="1"/>
              <a:t>ወዲያና</a:t>
            </a:r>
            <a:r>
              <a:rPr lang="en-US" dirty="0"/>
              <a:t> </a:t>
            </a:r>
            <a:r>
              <a:rPr lang="en-US" dirty="0" err="1"/>
              <a:t>ወዲህ</a:t>
            </a:r>
            <a:r>
              <a:rPr lang="en-US" dirty="0"/>
              <a:t> </a:t>
            </a:r>
            <a:r>
              <a:rPr lang="en-US" dirty="0" err="1"/>
              <a:t>መንጎራደድ፤መሮጥ</a:t>
            </a:r>
            <a:r>
              <a:rPr lang="en-US" dirty="0"/>
              <a:t> </a:t>
            </a:r>
            <a:r>
              <a:rPr lang="en-US" dirty="0" err="1"/>
              <a:t>ወዘተ</a:t>
            </a:r>
            <a:r>
              <a:rPr lang="en-US" dirty="0"/>
              <a:t> </a:t>
            </a:r>
            <a:r>
              <a:rPr lang="en-US" dirty="0" err="1"/>
              <a:t>ልቦናን</a:t>
            </a:r>
            <a:r>
              <a:rPr lang="en-US" dirty="0"/>
              <a:t> </a:t>
            </a:r>
            <a:r>
              <a:rPr lang="en-US" dirty="0" err="1"/>
              <a:t>ይሰርቃል፤ሰክሯል</a:t>
            </a:r>
            <a:r>
              <a:rPr lang="en-US" dirty="0"/>
              <a:t> (</a:t>
            </a:r>
            <a:r>
              <a:rPr lang="en-US" dirty="0" err="1"/>
              <a:t>አእምሮው</a:t>
            </a:r>
            <a:r>
              <a:rPr lang="en-US" dirty="0"/>
              <a:t> </a:t>
            </a:r>
            <a:r>
              <a:rPr lang="en-US" dirty="0" err="1"/>
              <a:t>ተነክቷል</a:t>
            </a:r>
            <a:r>
              <a:rPr lang="en-US" dirty="0"/>
              <a:t>) </a:t>
            </a:r>
            <a:r>
              <a:rPr lang="en-US" dirty="0" err="1"/>
              <a:t>ብለው</a:t>
            </a:r>
            <a:r>
              <a:rPr lang="en-US" dirty="0"/>
              <a:t> </a:t>
            </a:r>
            <a:r>
              <a:rPr lang="en-US" dirty="0" err="1"/>
              <a:t>እንዲያምኑና</a:t>
            </a:r>
            <a:r>
              <a:rPr lang="en-US" dirty="0"/>
              <a:t> </a:t>
            </a:r>
            <a:r>
              <a:rPr lang="en-US" dirty="0" err="1"/>
              <a:t>እንዲጎዱ</a:t>
            </a:r>
            <a:r>
              <a:rPr lang="en-US" dirty="0"/>
              <a:t> </a:t>
            </a:r>
            <a:r>
              <a:rPr lang="en-US" dirty="0" err="1"/>
              <a:t>ያደርጋል</a:t>
            </a:r>
            <a:r>
              <a:rPr lang="en-US" dirty="0"/>
              <a:t>፡፡</a:t>
            </a:r>
            <a:r>
              <a:rPr lang="en-US" dirty="0" err="1"/>
              <a:t>ስለዚህ</a:t>
            </a:r>
            <a:r>
              <a:rPr lang="en-US" dirty="0"/>
              <a:t> </a:t>
            </a:r>
            <a:r>
              <a:rPr lang="en-US" dirty="0" err="1"/>
              <a:t>መጠንቀቅ</a:t>
            </a:r>
            <a:r>
              <a:rPr lang="en-US" dirty="0"/>
              <a:t> </a:t>
            </a:r>
            <a:r>
              <a:rPr lang="en-US" dirty="0" err="1"/>
              <a:t>ያስፈልጋል</a:t>
            </a:r>
            <a:r>
              <a:rPr lang="en-US" dirty="0"/>
              <a:t>፡፡</a:t>
            </a:r>
            <a:r>
              <a:rPr lang="en-US" dirty="0" err="1"/>
              <a:t>መዝ</a:t>
            </a:r>
            <a:r>
              <a:rPr lang="en-US" dirty="0"/>
              <a:t> 16፥5</a:t>
            </a:r>
          </a:p>
          <a:p>
            <a:pPr marL="0" indent="0">
              <a:buNone/>
            </a:pPr>
            <a:r>
              <a:rPr lang="en-US" sz="3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የንግግር</a:t>
            </a:r>
            <a:r>
              <a:rPr lang="en-US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ድምጽ</a:t>
            </a:r>
            <a:r>
              <a:rPr lang="en-US" sz="3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አወጣጥ</a:t>
            </a:r>
            <a:r>
              <a:rPr lang="en-US" sz="3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0"/>
            <a:r>
              <a:rPr lang="en-US" dirty="0" err="1"/>
              <a:t>ሳያወፍር</a:t>
            </a:r>
            <a:r>
              <a:rPr lang="en-US" dirty="0"/>
              <a:t> </a:t>
            </a:r>
            <a:r>
              <a:rPr lang="en-US" dirty="0" err="1"/>
              <a:t>ሳያቀጥን</a:t>
            </a:r>
            <a:r>
              <a:rPr lang="en-US" dirty="0"/>
              <a:t> </a:t>
            </a:r>
            <a:r>
              <a:rPr lang="en-US" dirty="0" err="1"/>
              <a:t>በአማካይ</a:t>
            </a:r>
            <a:r>
              <a:rPr lang="en-US" dirty="0"/>
              <a:t> </a:t>
            </a:r>
            <a:r>
              <a:rPr lang="en-US" dirty="0" err="1"/>
              <a:t>ድምጽ</a:t>
            </a:r>
            <a:r>
              <a:rPr lang="en-US" dirty="0"/>
              <a:t> </a:t>
            </a:r>
            <a:r>
              <a:rPr lang="en-US" dirty="0" err="1"/>
              <a:t>መናገር</a:t>
            </a:r>
            <a:r>
              <a:rPr lang="en-US" dirty="0"/>
              <a:t> </a:t>
            </a:r>
            <a:r>
              <a:rPr lang="en-US" dirty="0" err="1"/>
              <a:t>ወይንም</a:t>
            </a:r>
            <a:r>
              <a:rPr lang="en-US" dirty="0"/>
              <a:t> </a:t>
            </a:r>
            <a:r>
              <a:rPr lang="en-US" dirty="0" err="1"/>
              <a:t>ተፈጥሮ</a:t>
            </a:r>
            <a:r>
              <a:rPr lang="en-US" dirty="0"/>
              <a:t> </a:t>
            </a:r>
            <a:r>
              <a:rPr lang="en-US" dirty="0" err="1"/>
              <a:t>በሰጠው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ቁጥራቸው</a:t>
            </a:r>
            <a:r>
              <a:rPr lang="en-US" dirty="0"/>
              <a:t> </a:t>
            </a:r>
            <a:r>
              <a:rPr lang="en-US" dirty="0" err="1"/>
              <a:t>ትንሽ</a:t>
            </a:r>
            <a:r>
              <a:rPr lang="en-US" dirty="0"/>
              <a:t> </a:t>
            </a:r>
            <a:r>
              <a:rPr lang="en-US" dirty="0" err="1"/>
              <a:t>ከሆነና</a:t>
            </a:r>
            <a:r>
              <a:rPr lang="en-US" dirty="0"/>
              <a:t> </a:t>
            </a:r>
            <a:r>
              <a:rPr lang="en-US" dirty="0" err="1"/>
              <a:t>ባዳራሽ</a:t>
            </a:r>
            <a:r>
              <a:rPr lang="en-US" dirty="0"/>
              <a:t>(</a:t>
            </a:r>
            <a:r>
              <a:rPr lang="en-US" dirty="0" err="1"/>
              <a:t>ስብሰባ</a:t>
            </a:r>
            <a:r>
              <a:rPr lang="en-US" dirty="0"/>
              <a:t> </a:t>
            </a:r>
            <a:r>
              <a:rPr lang="en-US" dirty="0" err="1"/>
              <a:t>ላሉ</a:t>
            </a:r>
            <a:r>
              <a:rPr lang="en-US" dirty="0"/>
              <a:t>) </a:t>
            </a:r>
            <a:r>
              <a:rPr lang="en-US" dirty="0" err="1"/>
              <a:t>ከሆኑ</a:t>
            </a:r>
            <a:r>
              <a:rPr lang="en-US" dirty="0"/>
              <a:t> </a:t>
            </a:r>
            <a:r>
              <a:rPr lang="en-US" dirty="0" err="1"/>
              <a:t>በትንሽ</a:t>
            </a:r>
            <a:r>
              <a:rPr lang="en-US" dirty="0"/>
              <a:t> (</a:t>
            </a:r>
            <a:r>
              <a:rPr lang="en-US" dirty="0" err="1"/>
              <a:t>በወረደ</a:t>
            </a:r>
            <a:r>
              <a:rPr lang="en-US" dirty="0"/>
              <a:t>)</a:t>
            </a:r>
            <a:r>
              <a:rPr lang="en-US" dirty="0" err="1"/>
              <a:t>ድምጽ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ቁጥራቸው</a:t>
            </a:r>
            <a:r>
              <a:rPr lang="en-US" dirty="0"/>
              <a:t> </a:t>
            </a:r>
            <a:r>
              <a:rPr lang="en-US" dirty="0" err="1"/>
              <a:t>ብዙ</a:t>
            </a:r>
            <a:r>
              <a:rPr lang="en-US" dirty="0"/>
              <a:t> </a:t>
            </a:r>
            <a:r>
              <a:rPr lang="en-US" dirty="0" err="1"/>
              <a:t>ከሆነና</a:t>
            </a:r>
            <a:r>
              <a:rPr lang="en-US" dirty="0"/>
              <a:t> </a:t>
            </a:r>
            <a:r>
              <a:rPr lang="en-US" dirty="0" err="1"/>
              <a:t>በአውደምህረት</a:t>
            </a:r>
            <a:r>
              <a:rPr lang="en-US" dirty="0"/>
              <a:t> </a:t>
            </a:r>
            <a:r>
              <a:rPr lang="en-US" dirty="0" err="1"/>
              <a:t>ተበታትነው</a:t>
            </a:r>
            <a:r>
              <a:rPr lang="en-US" dirty="0"/>
              <a:t> </a:t>
            </a:r>
            <a:r>
              <a:rPr lang="en-US" dirty="0" err="1"/>
              <a:t>ከሆነ</a:t>
            </a:r>
            <a:r>
              <a:rPr lang="en-US" dirty="0"/>
              <a:t> </a:t>
            </a:r>
            <a:r>
              <a:rPr lang="en-US" dirty="0" err="1"/>
              <a:t>በትልቅ</a:t>
            </a:r>
            <a:r>
              <a:rPr lang="en-US" dirty="0"/>
              <a:t>(</a:t>
            </a:r>
            <a:r>
              <a:rPr lang="en-US" dirty="0" err="1"/>
              <a:t>በላይ</a:t>
            </a:r>
            <a:r>
              <a:rPr lang="en-US" dirty="0"/>
              <a:t>) </a:t>
            </a:r>
            <a:r>
              <a:rPr lang="en-US" dirty="0" err="1"/>
              <a:t>ድምጽ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በቁጣ፤በመጮህ</a:t>
            </a:r>
            <a:r>
              <a:rPr lang="en-US" dirty="0"/>
              <a:t> </a:t>
            </a:r>
            <a:r>
              <a:rPr lang="en-US" dirty="0" err="1"/>
              <a:t>መናገር</a:t>
            </a:r>
            <a:r>
              <a:rPr lang="en-US" dirty="0"/>
              <a:t> </a:t>
            </a:r>
            <a:r>
              <a:rPr lang="en-US" dirty="0" err="1"/>
              <a:t>ተገቢ</a:t>
            </a:r>
            <a:r>
              <a:rPr lang="en-US" dirty="0"/>
              <a:t> </a:t>
            </a:r>
            <a:r>
              <a:rPr lang="en-US" dirty="0" err="1"/>
              <a:t>አይደለም</a:t>
            </a:r>
            <a:endParaRPr lang="en-US" dirty="0"/>
          </a:p>
          <a:p>
            <a:pPr lvl="0"/>
            <a:r>
              <a:rPr lang="en-US" dirty="0" err="1" smtClean="0"/>
              <a:t>እንደ</a:t>
            </a:r>
            <a:r>
              <a:rPr lang="en-US" dirty="0" smtClean="0"/>
              <a:t> </a:t>
            </a:r>
            <a:r>
              <a:rPr lang="en-US" dirty="0" err="1" smtClean="0"/>
              <a:t>አስፈላጊነቱ</a:t>
            </a:r>
            <a:r>
              <a:rPr lang="en-US" dirty="0" smtClean="0"/>
              <a:t> </a:t>
            </a:r>
            <a:r>
              <a:rPr lang="en-US" dirty="0" err="1"/>
              <a:t>ድምጽን</a:t>
            </a:r>
            <a:r>
              <a:rPr lang="en-US" dirty="0"/>
              <a:t> </a:t>
            </a:r>
            <a:r>
              <a:rPr lang="en-US" dirty="0" err="1"/>
              <a:t>በማውጣት</a:t>
            </a:r>
            <a:r>
              <a:rPr lang="en-US" dirty="0"/>
              <a:t>( </a:t>
            </a:r>
            <a:r>
              <a:rPr lang="en-US" dirty="0" err="1"/>
              <a:t>ብዙ</a:t>
            </a:r>
            <a:r>
              <a:rPr lang="en-US" dirty="0"/>
              <a:t> </a:t>
            </a:r>
            <a:r>
              <a:rPr lang="en-US" dirty="0" err="1"/>
              <a:t>ጊዜ</a:t>
            </a:r>
            <a:r>
              <a:rPr lang="en-US" dirty="0"/>
              <a:t> </a:t>
            </a:r>
            <a:r>
              <a:rPr lang="en-US" dirty="0" err="1"/>
              <a:t>ለደስታ</a:t>
            </a:r>
            <a:r>
              <a:rPr lang="en-US" dirty="0"/>
              <a:t>) </a:t>
            </a:r>
            <a:r>
              <a:rPr lang="en-US" dirty="0" err="1"/>
              <a:t>እና</a:t>
            </a:r>
            <a:r>
              <a:rPr lang="en-US" dirty="0"/>
              <a:t> </a:t>
            </a:r>
            <a:r>
              <a:rPr lang="en-US" dirty="0" err="1"/>
              <a:t>በማውረድ</a:t>
            </a:r>
            <a:r>
              <a:rPr lang="en-US" dirty="0"/>
              <a:t> ( </a:t>
            </a:r>
            <a:r>
              <a:rPr lang="en-US" dirty="0" err="1"/>
              <a:t>ብዙ</a:t>
            </a:r>
            <a:r>
              <a:rPr lang="en-US" dirty="0"/>
              <a:t> </a:t>
            </a:r>
            <a:r>
              <a:rPr lang="en-US" dirty="0" err="1"/>
              <a:t>ጊዜለሃዝን</a:t>
            </a:r>
            <a:r>
              <a:rPr lang="en-US" dirty="0"/>
              <a:t> )</a:t>
            </a:r>
            <a:r>
              <a:rPr lang="en-US" dirty="0" err="1"/>
              <a:t>መናገር</a:t>
            </a:r>
            <a:r>
              <a:rPr lang="en-US" dirty="0"/>
              <a:t>  </a:t>
            </a:r>
            <a:r>
              <a:rPr lang="en-US" dirty="0" err="1"/>
              <a:t>በአንክሮ</a:t>
            </a:r>
            <a:r>
              <a:rPr lang="en-US" dirty="0"/>
              <a:t> </a:t>
            </a:r>
            <a:r>
              <a:rPr lang="en-US" dirty="0" err="1"/>
              <a:t>እንዲከታተሉት</a:t>
            </a:r>
            <a:r>
              <a:rPr lang="en-US" dirty="0"/>
              <a:t> </a:t>
            </a:r>
            <a:r>
              <a:rPr lang="en-US" dirty="0" err="1"/>
              <a:t>ያደርጋል</a:t>
            </a:r>
            <a:r>
              <a:rPr lang="en-US" dirty="0"/>
              <a:t>፡፡</a:t>
            </a:r>
          </a:p>
          <a:p>
            <a:pPr lvl="0"/>
            <a:r>
              <a:rPr lang="en-US" dirty="0" err="1"/>
              <a:t>የተመረጡ</a:t>
            </a:r>
            <a:r>
              <a:rPr lang="en-US" dirty="0"/>
              <a:t> </a:t>
            </a:r>
            <a:r>
              <a:rPr lang="en-US" dirty="0" err="1"/>
              <a:t>ቃላቶችን</a:t>
            </a:r>
            <a:r>
              <a:rPr lang="en-US" dirty="0"/>
              <a:t> </a:t>
            </a:r>
            <a:r>
              <a:rPr lang="en-US" dirty="0" err="1"/>
              <a:t>መጠቀም</a:t>
            </a:r>
            <a:endParaRPr lang="en-US" dirty="0"/>
          </a:p>
          <a:p>
            <a:pPr lvl="0"/>
            <a:r>
              <a:rPr lang="en-US" dirty="0" err="1"/>
              <a:t>የምትናገረው</a:t>
            </a:r>
            <a:r>
              <a:rPr lang="en-US" dirty="0"/>
              <a:t> </a:t>
            </a:r>
            <a:r>
              <a:rPr lang="en-US" dirty="0" err="1"/>
              <a:t>ነገር</a:t>
            </a:r>
            <a:r>
              <a:rPr lang="en-US" dirty="0"/>
              <a:t> </a:t>
            </a:r>
            <a:r>
              <a:rPr lang="en-US" dirty="0" err="1"/>
              <a:t>ሁሉ</a:t>
            </a:r>
            <a:r>
              <a:rPr lang="en-US" dirty="0"/>
              <a:t> </a:t>
            </a:r>
            <a:r>
              <a:rPr lang="en-US" dirty="0" err="1"/>
              <a:t>በመንፈስ</a:t>
            </a:r>
            <a:r>
              <a:rPr lang="en-US" dirty="0"/>
              <a:t> </a:t>
            </a:r>
            <a:r>
              <a:rPr lang="en-US" dirty="0" err="1"/>
              <a:t>ቅዱስ</a:t>
            </a:r>
            <a:r>
              <a:rPr lang="en-US" dirty="0"/>
              <a:t> </a:t>
            </a:r>
            <a:r>
              <a:rPr lang="en-US" dirty="0" err="1"/>
              <a:t>መሪነት</a:t>
            </a:r>
            <a:r>
              <a:rPr lang="en-US" dirty="0"/>
              <a:t> </a:t>
            </a:r>
            <a:r>
              <a:rPr lang="en-US" dirty="0" err="1"/>
              <a:t>እንደሚከናዎን</a:t>
            </a:r>
            <a:r>
              <a:rPr lang="en-US" dirty="0"/>
              <a:t>  </a:t>
            </a:r>
            <a:r>
              <a:rPr lang="en-US" dirty="0" err="1"/>
              <a:t>ማመን</a:t>
            </a:r>
            <a:endParaRPr lang="en-US" dirty="0"/>
          </a:p>
          <a:p>
            <a:pPr lvl="0"/>
            <a:r>
              <a:rPr lang="en-US" dirty="0" err="1"/>
              <a:t>ጥሩ</a:t>
            </a:r>
            <a:r>
              <a:rPr lang="en-US" dirty="0"/>
              <a:t> </a:t>
            </a:r>
            <a:r>
              <a:rPr lang="en-US" dirty="0" err="1"/>
              <a:t>ንግግር</a:t>
            </a:r>
            <a:r>
              <a:rPr lang="en-US" dirty="0"/>
              <a:t> </a:t>
            </a:r>
            <a:r>
              <a:rPr lang="en-US" dirty="0" err="1"/>
              <a:t>መናገር</a:t>
            </a:r>
            <a:r>
              <a:rPr lang="en-US" dirty="0"/>
              <a:t> </a:t>
            </a:r>
            <a:r>
              <a:rPr lang="en-US" dirty="0" err="1"/>
              <a:t>አለብኝ</a:t>
            </a:r>
            <a:r>
              <a:rPr lang="en-US" dirty="0"/>
              <a:t>  </a:t>
            </a:r>
            <a:r>
              <a:rPr lang="en-US" dirty="0" err="1"/>
              <a:t>እያልክ</a:t>
            </a:r>
            <a:r>
              <a:rPr lang="en-US" dirty="0"/>
              <a:t> </a:t>
            </a:r>
            <a:r>
              <a:rPr lang="en-US" dirty="0" err="1"/>
              <a:t>ከአቅም</a:t>
            </a:r>
            <a:r>
              <a:rPr lang="en-US" dirty="0"/>
              <a:t> </a:t>
            </a:r>
            <a:r>
              <a:rPr lang="en-US" dirty="0" err="1"/>
              <a:t>በላይ</a:t>
            </a:r>
            <a:r>
              <a:rPr lang="en-US" dirty="0"/>
              <a:t> </a:t>
            </a:r>
            <a:r>
              <a:rPr lang="en-US" dirty="0" err="1"/>
              <a:t>በጨነቅ</a:t>
            </a:r>
            <a:r>
              <a:rPr lang="en-US" dirty="0"/>
              <a:t> </a:t>
            </a:r>
            <a:r>
              <a:rPr lang="en-US" dirty="0" err="1"/>
              <a:t>አያስፈልግም</a:t>
            </a:r>
            <a:r>
              <a:rPr lang="en-US" dirty="0"/>
              <a:t>፡-</a:t>
            </a:r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905000" y="685800"/>
            <a:ext cx="335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የእግር</a:t>
            </a:r>
            <a:r>
              <a:rPr 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አረማመድ</a:t>
            </a:r>
            <a:endParaRPr lang="en-US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7772400" cy="5943600"/>
          </a:xfrm>
        </p:spPr>
        <p:txBody>
          <a:bodyPr>
            <a:normAutofit fontScale="92500"/>
          </a:bodyPr>
          <a:lstStyle/>
          <a:p>
            <a:pPr lvl="0"/>
            <a:r>
              <a:rPr lang="en-US" dirty="0" err="1"/>
              <a:t>እግዚአብሔር</a:t>
            </a:r>
            <a:r>
              <a:rPr lang="en-US" dirty="0"/>
              <a:t> </a:t>
            </a:r>
            <a:r>
              <a:rPr lang="en-US" dirty="0" err="1"/>
              <a:t>በአፌ</a:t>
            </a:r>
            <a:r>
              <a:rPr lang="en-US" dirty="0"/>
              <a:t> </a:t>
            </a:r>
            <a:r>
              <a:rPr lang="en-US" dirty="0" err="1"/>
              <a:t>የሚያደርገውን</a:t>
            </a:r>
            <a:r>
              <a:rPr lang="en-US" dirty="0"/>
              <a:t> </a:t>
            </a:r>
            <a:r>
              <a:rPr lang="en-US" dirty="0" err="1"/>
              <a:t>ቃል</a:t>
            </a:r>
            <a:r>
              <a:rPr lang="en-US" dirty="0"/>
              <a:t> </a:t>
            </a:r>
            <a:r>
              <a:rPr lang="en-US" dirty="0" err="1"/>
              <a:t>እርሱን</a:t>
            </a:r>
            <a:r>
              <a:rPr lang="en-US" dirty="0"/>
              <a:t> </a:t>
            </a:r>
            <a:r>
              <a:rPr lang="en-US" dirty="0" err="1"/>
              <a:t>እናገራለሁ</a:t>
            </a:r>
            <a:r>
              <a:rPr lang="en-US" dirty="0"/>
              <a:t> ዘኁ22፡8 (</a:t>
            </a:r>
            <a:r>
              <a:rPr lang="en-US" dirty="0" err="1"/>
              <a:t>በለዓም-ባላቅ</a:t>
            </a:r>
            <a:r>
              <a:rPr lang="en-US" dirty="0"/>
              <a:t>)</a:t>
            </a:r>
          </a:p>
          <a:p>
            <a:pPr lvl="0"/>
            <a:r>
              <a:rPr lang="en-US" dirty="0" err="1"/>
              <a:t>በእናንተ</a:t>
            </a:r>
            <a:r>
              <a:rPr lang="en-US" dirty="0"/>
              <a:t> </a:t>
            </a:r>
            <a:r>
              <a:rPr lang="en-US" dirty="0" err="1"/>
              <a:t>የሚናገር</a:t>
            </a:r>
            <a:r>
              <a:rPr lang="en-US" dirty="0"/>
              <a:t> </a:t>
            </a:r>
            <a:r>
              <a:rPr lang="en-US" dirty="0" err="1"/>
              <a:t>የአባታችሁ</a:t>
            </a:r>
            <a:r>
              <a:rPr lang="en-US" dirty="0"/>
              <a:t> </a:t>
            </a:r>
            <a:r>
              <a:rPr lang="en-US" dirty="0" err="1"/>
              <a:t>መንፈስ</a:t>
            </a:r>
            <a:r>
              <a:rPr lang="en-US" dirty="0"/>
              <a:t> </a:t>
            </a:r>
            <a:r>
              <a:rPr lang="en-US" dirty="0" err="1"/>
              <a:t>እንጂ</a:t>
            </a:r>
            <a:r>
              <a:rPr lang="en-US" dirty="0"/>
              <a:t> </a:t>
            </a:r>
            <a:r>
              <a:rPr lang="en-US" dirty="0" err="1"/>
              <a:t>እናነተ</a:t>
            </a:r>
            <a:r>
              <a:rPr lang="en-US" dirty="0"/>
              <a:t> </a:t>
            </a:r>
            <a:r>
              <a:rPr lang="en-US" dirty="0" err="1"/>
              <a:t>አይደላችሁም</a:t>
            </a:r>
            <a:r>
              <a:rPr lang="en-US" dirty="0"/>
              <a:t>  </a:t>
            </a:r>
            <a:r>
              <a:rPr lang="en-US" dirty="0" err="1"/>
              <a:t>ማቴ</a:t>
            </a:r>
            <a:r>
              <a:rPr lang="en-US" dirty="0"/>
              <a:t> 10፡19-21</a:t>
            </a:r>
          </a:p>
          <a:p>
            <a:pPr lvl="0"/>
            <a:r>
              <a:rPr lang="en-US" dirty="0" err="1"/>
              <a:t>በመንፈስ</a:t>
            </a:r>
            <a:r>
              <a:rPr lang="en-US" dirty="0"/>
              <a:t> </a:t>
            </a:r>
            <a:r>
              <a:rPr lang="en-US" dirty="0" err="1"/>
              <a:t>ቅዱስ</a:t>
            </a:r>
            <a:r>
              <a:rPr lang="en-US" dirty="0"/>
              <a:t> </a:t>
            </a:r>
            <a:r>
              <a:rPr lang="en-US" dirty="0" err="1"/>
              <a:t>መሪነት</a:t>
            </a:r>
            <a:r>
              <a:rPr lang="en-US" dirty="0"/>
              <a:t>  </a:t>
            </a:r>
            <a:r>
              <a:rPr lang="en-US" dirty="0" err="1"/>
              <a:t>የተናገረው</a:t>
            </a:r>
            <a:r>
              <a:rPr lang="en-US" dirty="0"/>
              <a:t> </a:t>
            </a:r>
            <a:r>
              <a:rPr lang="en-US" dirty="0" err="1"/>
              <a:t>ቃል</a:t>
            </a:r>
            <a:r>
              <a:rPr lang="en-US" dirty="0"/>
              <a:t> </a:t>
            </a:r>
            <a:r>
              <a:rPr lang="en-US" dirty="0" err="1"/>
              <a:t>ሰዎች</a:t>
            </a:r>
            <a:r>
              <a:rPr lang="en-US" dirty="0"/>
              <a:t> </a:t>
            </a:r>
            <a:r>
              <a:rPr lang="en-US" dirty="0" err="1"/>
              <a:t>ምን</a:t>
            </a:r>
            <a:r>
              <a:rPr lang="en-US" dirty="0"/>
              <a:t> </a:t>
            </a:r>
            <a:r>
              <a:rPr lang="en-US" dirty="0" err="1"/>
              <a:t>እናድርግ</a:t>
            </a:r>
            <a:r>
              <a:rPr lang="en-US" dirty="0"/>
              <a:t> </a:t>
            </a:r>
            <a:r>
              <a:rPr lang="en-US" dirty="0" err="1"/>
              <a:t>እንዲሉና</a:t>
            </a:r>
            <a:r>
              <a:rPr lang="en-US" dirty="0"/>
              <a:t>  </a:t>
            </a:r>
            <a:r>
              <a:rPr lang="en-US" dirty="0" err="1"/>
              <a:t>ንስሐ</a:t>
            </a:r>
            <a:r>
              <a:rPr lang="en-US" dirty="0"/>
              <a:t> </a:t>
            </a:r>
            <a:r>
              <a:rPr lang="en-US" dirty="0" err="1"/>
              <a:t>እንዲገቡ</a:t>
            </a:r>
            <a:r>
              <a:rPr lang="en-US" dirty="0"/>
              <a:t> ፤</a:t>
            </a:r>
            <a:r>
              <a:rPr lang="en-US" dirty="0" err="1"/>
              <a:t>እንዲጠመቁ</a:t>
            </a:r>
            <a:r>
              <a:rPr lang="en-US" dirty="0"/>
              <a:t> </a:t>
            </a:r>
            <a:r>
              <a:rPr lang="en-US" dirty="0" err="1"/>
              <a:t>ያደርጋል፤ጴጥሮስ</a:t>
            </a:r>
            <a:r>
              <a:rPr lang="en-US" dirty="0"/>
              <a:t> </a:t>
            </a:r>
            <a:r>
              <a:rPr lang="en-US" dirty="0" err="1"/>
              <a:t>ያስተማራቸው</a:t>
            </a:r>
            <a:r>
              <a:rPr lang="en-US" dirty="0"/>
              <a:t> 3ሺ </a:t>
            </a:r>
            <a:r>
              <a:rPr lang="en-US" dirty="0" err="1"/>
              <a:t>ነፍሳት</a:t>
            </a:r>
            <a:r>
              <a:rPr lang="en-US" dirty="0"/>
              <a:t>  </a:t>
            </a:r>
            <a:r>
              <a:rPr lang="en-US" dirty="0" err="1"/>
              <a:t>ይህን</a:t>
            </a:r>
            <a:r>
              <a:rPr lang="en-US" dirty="0"/>
              <a:t> </a:t>
            </a:r>
            <a:r>
              <a:rPr lang="en-US" dirty="0" err="1"/>
              <a:t>ፈጽመዋል</a:t>
            </a:r>
            <a:r>
              <a:rPr lang="en-US" dirty="0"/>
              <a:t>፡፡</a:t>
            </a:r>
            <a:r>
              <a:rPr lang="en-US" dirty="0" err="1"/>
              <a:t>ሐዋ</a:t>
            </a:r>
            <a:r>
              <a:rPr lang="en-US" dirty="0"/>
              <a:t> 2፡1-ፍ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2200" dirty="0" err="1">
                <a:solidFill>
                  <a:srgbClr val="FF0000"/>
                </a:solidFill>
              </a:rPr>
              <a:t>የገጽታ</a:t>
            </a:r>
            <a:r>
              <a:rPr lang="en-US" sz="2200" dirty="0">
                <a:solidFill>
                  <a:srgbClr val="FF0000"/>
                </a:solidFill>
              </a:rPr>
              <a:t> (</a:t>
            </a:r>
            <a:r>
              <a:rPr lang="en-US" sz="2200" dirty="0" err="1">
                <a:solidFill>
                  <a:srgbClr val="FF0000"/>
                </a:solidFill>
              </a:rPr>
              <a:t>ፊት</a:t>
            </a:r>
            <a:r>
              <a:rPr lang="en-US" sz="2200" dirty="0">
                <a:solidFill>
                  <a:srgbClr val="FF0000"/>
                </a:solidFill>
              </a:rPr>
              <a:t> ) </a:t>
            </a:r>
            <a:r>
              <a:rPr lang="en-US" sz="2200" dirty="0" err="1">
                <a:solidFill>
                  <a:srgbClr val="FF0000"/>
                </a:solidFill>
              </a:rPr>
              <a:t>ሁኔታፊት</a:t>
            </a:r>
            <a:r>
              <a:rPr lang="en-US" sz="2200" dirty="0">
                <a:solidFill>
                  <a:srgbClr val="FF0000"/>
                </a:solidFill>
              </a:rPr>
              <a:t> 	</a:t>
            </a:r>
          </a:p>
          <a:p>
            <a:r>
              <a:rPr lang="en-US" dirty="0" err="1"/>
              <a:t>የገጽታህ</a:t>
            </a:r>
            <a:r>
              <a:rPr lang="en-US" dirty="0"/>
              <a:t> </a:t>
            </a:r>
            <a:r>
              <a:rPr lang="en-US" dirty="0" err="1"/>
              <a:t>አቀማመጥ</a:t>
            </a:r>
            <a:r>
              <a:rPr lang="en-US" dirty="0"/>
              <a:t> </a:t>
            </a:r>
            <a:r>
              <a:rPr lang="en-US" dirty="0" err="1"/>
              <a:t>ከህዝቡ</a:t>
            </a:r>
            <a:r>
              <a:rPr lang="en-US" dirty="0"/>
              <a:t> </a:t>
            </a:r>
            <a:r>
              <a:rPr lang="en-US" dirty="0" err="1"/>
              <a:t>ለፊት</a:t>
            </a:r>
            <a:r>
              <a:rPr lang="en-US" dirty="0"/>
              <a:t>  </a:t>
            </a:r>
            <a:r>
              <a:rPr lang="en-US" dirty="0" err="1"/>
              <a:t>ሁሉም</a:t>
            </a:r>
            <a:r>
              <a:rPr lang="en-US" dirty="0"/>
              <a:t> </a:t>
            </a:r>
            <a:r>
              <a:rPr lang="en-US" dirty="0" err="1"/>
              <a:t>ሊያዩህ</a:t>
            </a:r>
            <a:r>
              <a:rPr lang="en-US" dirty="0"/>
              <a:t> </a:t>
            </a:r>
            <a:r>
              <a:rPr lang="en-US" dirty="0" err="1"/>
              <a:t>በሚችለው</a:t>
            </a:r>
            <a:r>
              <a:rPr lang="en-US" dirty="0"/>
              <a:t> </a:t>
            </a:r>
            <a:r>
              <a:rPr lang="en-US" dirty="0" err="1"/>
              <a:t>መንገድ</a:t>
            </a:r>
            <a:r>
              <a:rPr lang="en-US" dirty="0"/>
              <a:t>  </a:t>
            </a:r>
            <a:r>
              <a:rPr lang="en-US" dirty="0" err="1"/>
              <a:t>መሆን</a:t>
            </a:r>
            <a:r>
              <a:rPr lang="en-US" dirty="0"/>
              <a:t> </a:t>
            </a:r>
            <a:r>
              <a:rPr lang="en-US" dirty="0" err="1"/>
              <a:t>አለበት</a:t>
            </a:r>
            <a:r>
              <a:rPr lang="en-US" dirty="0"/>
              <a:t>፡፡</a:t>
            </a:r>
            <a:r>
              <a:rPr lang="en-US" dirty="0" err="1"/>
              <a:t>ፊትህን</a:t>
            </a:r>
            <a:r>
              <a:rPr lang="en-US" dirty="0"/>
              <a:t> </a:t>
            </a:r>
            <a:r>
              <a:rPr lang="en-US" dirty="0" err="1"/>
              <a:t>ዙረህ፤ግማሹን</a:t>
            </a:r>
            <a:r>
              <a:rPr lang="en-US" dirty="0"/>
              <a:t> </a:t>
            </a:r>
            <a:r>
              <a:rPr lang="en-US" dirty="0" err="1"/>
              <a:t>ከልለህ፤አቀርቅረህ፤ጣራጣራ</a:t>
            </a:r>
            <a:r>
              <a:rPr lang="en-US" dirty="0"/>
              <a:t> </a:t>
            </a:r>
            <a:r>
              <a:rPr lang="en-US" dirty="0" err="1"/>
              <a:t>እየተመለከትህ</a:t>
            </a:r>
            <a:r>
              <a:rPr lang="en-US" dirty="0"/>
              <a:t> </a:t>
            </a:r>
            <a:r>
              <a:rPr lang="en-US" dirty="0" err="1"/>
              <a:t>መሆን</a:t>
            </a:r>
            <a:r>
              <a:rPr lang="en-US" dirty="0"/>
              <a:t> </a:t>
            </a:r>
            <a:r>
              <a:rPr lang="en-US" dirty="0" err="1"/>
              <a:t>የለበትም</a:t>
            </a:r>
            <a:r>
              <a:rPr lang="en-US" dirty="0"/>
              <a:t>፡፡</a:t>
            </a:r>
            <a:r>
              <a:rPr lang="en-US" dirty="0" err="1"/>
              <a:t>ሣትተክዝ፤ሳትናደድ</a:t>
            </a:r>
            <a:r>
              <a:rPr lang="en-US" dirty="0"/>
              <a:t> </a:t>
            </a:r>
            <a:r>
              <a:rPr lang="en-US" dirty="0" err="1"/>
              <a:t>የህዝቡን</a:t>
            </a:r>
            <a:r>
              <a:rPr lang="en-US" dirty="0"/>
              <a:t> </a:t>
            </a:r>
            <a:r>
              <a:rPr lang="en-US" dirty="0" err="1"/>
              <a:t>ገጽ</a:t>
            </a:r>
            <a:r>
              <a:rPr lang="en-US" dirty="0"/>
              <a:t> </a:t>
            </a:r>
            <a:r>
              <a:rPr lang="en-US" dirty="0" err="1"/>
              <a:t>በተራ</a:t>
            </a:r>
            <a:r>
              <a:rPr lang="en-US" dirty="0"/>
              <a:t> </a:t>
            </a:r>
            <a:r>
              <a:rPr lang="en-US" dirty="0" err="1"/>
              <a:t>በትክክል</a:t>
            </a:r>
            <a:r>
              <a:rPr lang="en-US" dirty="0"/>
              <a:t> </a:t>
            </a:r>
            <a:r>
              <a:rPr lang="en-US" dirty="0" err="1"/>
              <a:t>እያየህ</a:t>
            </a:r>
            <a:r>
              <a:rPr lang="en-US" dirty="0"/>
              <a:t> </a:t>
            </a:r>
            <a:r>
              <a:rPr lang="en-US" dirty="0" err="1"/>
              <a:t>ስትናገር</a:t>
            </a:r>
            <a:r>
              <a:rPr lang="en-US" dirty="0"/>
              <a:t> </a:t>
            </a:r>
            <a:r>
              <a:rPr lang="en-US" dirty="0" err="1"/>
              <a:t>የህዝቡን</a:t>
            </a:r>
            <a:r>
              <a:rPr lang="en-US" dirty="0"/>
              <a:t> </a:t>
            </a:r>
            <a:r>
              <a:rPr lang="en-US" dirty="0" err="1"/>
              <a:t>ልቡና</a:t>
            </a:r>
            <a:r>
              <a:rPr lang="en-US" dirty="0"/>
              <a:t> </a:t>
            </a:r>
            <a:r>
              <a:rPr lang="en-US" dirty="0" err="1"/>
              <a:t>እንዳይሰረቅ</a:t>
            </a:r>
            <a:r>
              <a:rPr lang="en-US" dirty="0"/>
              <a:t> </a:t>
            </a:r>
            <a:r>
              <a:rPr lang="en-US" dirty="0" err="1"/>
              <a:t>ከማድረጉም</a:t>
            </a:r>
            <a:r>
              <a:rPr lang="en-US" dirty="0"/>
              <a:t> </a:t>
            </a:r>
            <a:r>
              <a:rPr lang="en-US" dirty="0" err="1"/>
              <a:t>ባሻገር</a:t>
            </a:r>
            <a:r>
              <a:rPr lang="en-US" dirty="0"/>
              <a:t> </a:t>
            </a:r>
            <a:r>
              <a:rPr lang="en-US" dirty="0" err="1"/>
              <a:t>ያላቸውን</a:t>
            </a:r>
            <a:r>
              <a:rPr lang="en-US" dirty="0"/>
              <a:t> </a:t>
            </a:r>
            <a:r>
              <a:rPr lang="en-US" dirty="0" err="1"/>
              <a:t>ስሜትእንድትረዳ</a:t>
            </a:r>
            <a:r>
              <a:rPr lang="en-US" dirty="0"/>
              <a:t> </a:t>
            </a:r>
            <a:r>
              <a:rPr lang="en-US" dirty="0" err="1"/>
              <a:t>ያደርግሃል</a:t>
            </a:r>
            <a:r>
              <a:rPr lang="en-US" dirty="0"/>
              <a:t>፡፡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1900" dirty="0" err="1">
                <a:solidFill>
                  <a:srgbClr val="FF0000"/>
                </a:solidFill>
              </a:rPr>
              <a:t>የተለያዩ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እንቅስቃሴዎች</a:t>
            </a:r>
            <a:endParaRPr lang="en-US" sz="1900" dirty="0">
              <a:solidFill>
                <a:srgbClr val="FF0000"/>
              </a:solidFill>
            </a:endParaRPr>
          </a:p>
          <a:p>
            <a:r>
              <a:rPr lang="en-US" dirty="0" err="1"/>
              <a:t>ሰውነትህን</a:t>
            </a:r>
            <a:r>
              <a:rPr lang="en-US" dirty="0"/>
              <a:t> </a:t>
            </a:r>
            <a:r>
              <a:rPr lang="en-US" dirty="0" err="1"/>
              <a:t>ማከክ፤ምላስን</a:t>
            </a:r>
            <a:r>
              <a:rPr lang="en-US" dirty="0"/>
              <a:t> </a:t>
            </a:r>
            <a:r>
              <a:rPr lang="en-US" dirty="0" err="1"/>
              <a:t>ማውጣት፤ፀጉርን</a:t>
            </a:r>
            <a:r>
              <a:rPr lang="en-US" dirty="0"/>
              <a:t> </a:t>
            </a:r>
            <a:r>
              <a:rPr lang="en-US" dirty="0" err="1"/>
              <a:t>መዳሰስ፤እጅን</a:t>
            </a:r>
            <a:r>
              <a:rPr lang="en-US" dirty="0"/>
              <a:t> </a:t>
            </a:r>
            <a:r>
              <a:rPr lang="en-US" dirty="0" err="1"/>
              <a:t>በኪስ</a:t>
            </a:r>
            <a:r>
              <a:rPr lang="en-US" dirty="0"/>
              <a:t> </a:t>
            </a:r>
            <a:r>
              <a:rPr lang="en-US" dirty="0" err="1"/>
              <a:t>መክተት፤ጆሮን</a:t>
            </a:r>
            <a:r>
              <a:rPr lang="en-US" dirty="0"/>
              <a:t> </a:t>
            </a:r>
            <a:r>
              <a:rPr lang="en-US" dirty="0" err="1"/>
              <a:t>መኮርኮር፤ማዛጋት</a:t>
            </a:r>
            <a:r>
              <a:rPr lang="en-US" dirty="0"/>
              <a:t>(</a:t>
            </a:r>
            <a:r>
              <a:rPr lang="en-US" dirty="0" err="1"/>
              <a:t>ማፋሸግ</a:t>
            </a:r>
            <a:r>
              <a:rPr lang="en-US" dirty="0"/>
              <a:t>)፤</a:t>
            </a:r>
            <a:r>
              <a:rPr lang="en-US" dirty="0" err="1"/>
              <a:t>ወገብን</a:t>
            </a:r>
            <a:r>
              <a:rPr lang="en-US" dirty="0"/>
              <a:t> </a:t>
            </a:r>
            <a:r>
              <a:rPr lang="en-US" dirty="0" err="1"/>
              <a:t>ይዞ</a:t>
            </a:r>
            <a:r>
              <a:rPr lang="en-US" dirty="0"/>
              <a:t> </a:t>
            </a:r>
            <a:r>
              <a:rPr lang="en-US" dirty="0" err="1"/>
              <a:t>መቆም</a:t>
            </a:r>
            <a:r>
              <a:rPr lang="en-US" dirty="0"/>
              <a:t>፤ </a:t>
            </a:r>
            <a:r>
              <a:rPr lang="en-US" dirty="0" err="1"/>
              <a:t>አፍንጫን</a:t>
            </a:r>
            <a:r>
              <a:rPr lang="en-US" dirty="0"/>
              <a:t> </a:t>
            </a:r>
            <a:r>
              <a:rPr lang="en-US" dirty="0" err="1"/>
              <a:t>መጎርጎር፤መንጠራራት፤ወዘተ</a:t>
            </a:r>
            <a:r>
              <a:rPr lang="en-US" dirty="0"/>
              <a:t> </a:t>
            </a:r>
            <a:r>
              <a:rPr lang="en-US" dirty="0" err="1"/>
              <a:t>ሰዎች</a:t>
            </a:r>
            <a:r>
              <a:rPr lang="en-US" dirty="0"/>
              <a:t> </a:t>
            </a:r>
            <a:r>
              <a:rPr lang="en-US" dirty="0" err="1"/>
              <a:t>ይህን</a:t>
            </a:r>
            <a:r>
              <a:rPr lang="en-US" dirty="0"/>
              <a:t> </a:t>
            </a:r>
            <a:r>
              <a:rPr lang="en-US" dirty="0" err="1"/>
              <a:t>ድርጊትህን</a:t>
            </a:r>
            <a:r>
              <a:rPr lang="en-US" dirty="0"/>
              <a:t> </a:t>
            </a:r>
            <a:r>
              <a:rPr lang="en-US" dirty="0" err="1"/>
              <a:t>እያዩ</a:t>
            </a:r>
            <a:r>
              <a:rPr lang="en-US" dirty="0"/>
              <a:t> </a:t>
            </a:r>
            <a:r>
              <a:rPr lang="en-US" dirty="0" err="1"/>
              <a:t>እራበው</a:t>
            </a:r>
            <a:r>
              <a:rPr lang="en-US" dirty="0"/>
              <a:t>፤ </a:t>
            </a:r>
            <a:r>
              <a:rPr lang="en-US" dirty="0" err="1"/>
              <a:t>ጠማው፤አልታጠበም</a:t>
            </a:r>
            <a:r>
              <a:rPr lang="en-US" dirty="0"/>
              <a:t> ፤</a:t>
            </a:r>
            <a:r>
              <a:rPr lang="en-US" dirty="0" err="1"/>
              <a:t>ደክሞታል</a:t>
            </a:r>
            <a:r>
              <a:rPr lang="en-US" dirty="0"/>
              <a:t> </a:t>
            </a:r>
            <a:r>
              <a:rPr lang="en-US" dirty="0" err="1"/>
              <a:t>ወዘተ</a:t>
            </a:r>
            <a:r>
              <a:rPr lang="en-US" dirty="0"/>
              <a:t> </a:t>
            </a:r>
            <a:r>
              <a:rPr lang="en-US" dirty="0" err="1"/>
              <a:t>እያሉ</a:t>
            </a:r>
            <a:r>
              <a:rPr lang="en-US" dirty="0"/>
              <a:t> </a:t>
            </a:r>
            <a:r>
              <a:rPr lang="en-US" dirty="0" err="1"/>
              <a:t>ድርጊትህን</a:t>
            </a:r>
            <a:r>
              <a:rPr lang="en-US" dirty="0"/>
              <a:t> </a:t>
            </a:r>
            <a:r>
              <a:rPr lang="en-US" dirty="0" err="1"/>
              <a:t>እንጂ</a:t>
            </a:r>
            <a:r>
              <a:rPr lang="en-US" dirty="0"/>
              <a:t> </a:t>
            </a:r>
            <a:r>
              <a:rPr lang="en-US" dirty="0" err="1"/>
              <a:t>የምትናገረውን</a:t>
            </a:r>
            <a:r>
              <a:rPr lang="en-US" dirty="0"/>
              <a:t> </a:t>
            </a:r>
            <a:r>
              <a:rPr lang="en-US" dirty="0" err="1"/>
              <a:t>መልዕክት</a:t>
            </a:r>
            <a:r>
              <a:rPr lang="en-US" dirty="0"/>
              <a:t> </a:t>
            </a:r>
            <a:r>
              <a:rPr lang="en-US" dirty="0" err="1"/>
              <a:t>እንዳይሰሙ</a:t>
            </a:r>
            <a:r>
              <a:rPr lang="en-US" dirty="0"/>
              <a:t> </a:t>
            </a:r>
            <a:r>
              <a:rPr lang="en-US" dirty="0" err="1"/>
              <a:t>ያደርጋል</a:t>
            </a:r>
            <a:r>
              <a:rPr lang="en-US" dirty="0"/>
              <a:t>፡፡</a:t>
            </a:r>
          </a:p>
          <a:p>
            <a:r>
              <a:rPr lang="en-US" dirty="0" err="1"/>
              <a:t>አንዳንድ</a:t>
            </a:r>
            <a:r>
              <a:rPr lang="en-US" dirty="0"/>
              <a:t> </a:t>
            </a:r>
            <a:r>
              <a:rPr lang="en-US" dirty="0" err="1"/>
              <a:t>ጊዜ</a:t>
            </a:r>
            <a:r>
              <a:rPr lang="en-US" dirty="0"/>
              <a:t> </a:t>
            </a:r>
            <a:r>
              <a:rPr lang="en-US" dirty="0" err="1"/>
              <a:t>በምልክት</a:t>
            </a:r>
            <a:r>
              <a:rPr lang="en-US" dirty="0"/>
              <a:t> </a:t>
            </a:r>
            <a:r>
              <a:rPr lang="en-US" dirty="0" err="1"/>
              <a:t>ግንባርን</a:t>
            </a:r>
            <a:r>
              <a:rPr lang="en-US" dirty="0"/>
              <a:t> </a:t>
            </a:r>
            <a:r>
              <a:rPr lang="en-US" dirty="0" err="1"/>
              <a:t>መነቅነቅ፤አይንን</a:t>
            </a:r>
            <a:r>
              <a:rPr lang="en-US" dirty="0"/>
              <a:t> </a:t>
            </a:r>
            <a:r>
              <a:rPr lang="en-US" dirty="0" err="1"/>
              <a:t>በመጨፈንና</a:t>
            </a:r>
            <a:r>
              <a:rPr lang="en-US" dirty="0"/>
              <a:t>  </a:t>
            </a:r>
            <a:r>
              <a:rPr lang="en-US" dirty="0" err="1"/>
              <a:t>በመጥቀስ</a:t>
            </a:r>
            <a:r>
              <a:rPr lang="en-US" dirty="0"/>
              <a:t> </a:t>
            </a:r>
            <a:r>
              <a:rPr lang="en-US" dirty="0" err="1"/>
              <a:t>መፈጸም</a:t>
            </a:r>
            <a:r>
              <a:rPr lang="en-US" dirty="0"/>
              <a:t>  </a:t>
            </a:r>
            <a:r>
              <a:rPr lang="en-US" dirty="0" err="1"/>
              <a:t>ሌላ</a:t>
            </a:r>
            <a:r>
              <a:rPr lang="en-US" dirty="0"/>
              <a:t> </a:t>
            </a:r>
            <a:r>
              <a:rPr lang="en-US" dirty="0" err="1"/>
              <a:t>ትርጉም</a:t>
            </a:r>
            <a:r>
              <a:rPr lang="en-US" dirty="0"/>
              <a:t>(</a:t>
            </a:r>
            <a:r>
              <a:rPr lang="en-US" dirty="0" err="1"/>
              <a:t>የዘመኑ</a:t>
            </a:r>
            <a:r>
              <a:rPr lang="en-US" dirty="0"/>
              <a:t> </a:t>
            </a:r>
            <a:r>
              <a:rPr lang="en-US" dirty="0" err="1"/>
              <a:t>ትርጉም</a:t>
            </a:r>
            <a:r>
              <a:rPr lang="en-US" dirty="0"/>
              <a:t>) </a:t>
            </a:r>
            <a:r>
              <a:rPr lang="en-US" dirty="0" err="1"/>
              <a:t>ሊያሰጠው</a:t>
            </a:r>
            <a:r>
              <a:rPr lang="en-US" dirty="0"/>
              <a:t> </a:t>
            </a:r>
            <a:r>
              <a:rPr lang="en-US" dirty="0" err="1"/>
              <a:t>ስለሚችል</a:t>
            </a:r>
            <a:r>
              <a:rPr lang="en-US" dirty="0"/>
              <a:t> </a:t>
            </a:r>
            <a:r>
              <a:rPr lang="en-US" dirty="0" err="1"/>
              <a:t>መጠንቀቅ</a:t>
            </a:r>
            <a:r>
              <a:rPr lang="en-US" dirty="0"/>
              <a:t> </a:t>
            </a:r>
            <a:r>
              <a:rPr lang="en-US" dirty="0" err="1"/>
              <a:t>ያስፈልጋል</a:t>
            </a:r>
            <a:r>
              <a:rPr lang="en-US" dirty="0" smtClean="0"/>
              <a:t>፡፡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2300" dirty="0" err="1">
                <a:solidFill>
                  <a:srgbClr val="FF0000"/>
                </a:solidFill>
              </a:rPr>
              <a:t>በትዕግስትና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በእርጋታ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መምራት</a:t>
            </a:r>
            <a:endParaRPr lang="en-US" sz="2300" dirty="0">
              <a:solidFill>
                <a:srgbClr val="FF0000"/>
              </a:solidFill>
            </a:endParaRPr>
          </a:p>
          <a:p>
            <a:r>
              <a:rPr lang="en-US" dirty="0" err="1"/>
              <a:t>መቸኮል፤መጣደፍ፤መኮሳተር</a:t>
            </a:r>
            <a:r>
              <a:rPr lang="en-US" dirty="0"/>
              <a:t>፤ </a:t>
            </a:r>
            <a:r>
              <a:rPr lang="en-US" dirty="0" err="1"/>
              <a:t>ቁጣ</a:t>
            </a:r>
            <a:r>
              <a:rPr lang="en-US" dirty="0"/>
              <a:t> </a:t>
            </a:r>
            <a:r>
              <a:rPr lang="en-US" dirty="0" err="1"/>
              <a:t>ወዘተ</a:t>
            </a:r>
            <a:r>
              <a:rPr lang="en-US" dirty="0"/>
              <a:t> </a:t>
            </a:r>
            <a:r>
              <a:rPr lang="en-US" dirty="0" err="1"/>
              <a:t>ሳይሆን</a:t>
            </a:r>
            <a:r>
              <a:rPr lang="en-US" dirty="0"/>
              <a:t>  </a:t>
            </a:r>
            <a:r>
              <a:rPr lang="en-US" dirty="0" err="1"/>
              <a:t>በትዕግስት</a:t>
            </a:r>
            <a:r>
              <a:rPr lang="en-US" dirty="0"/>
              <a:t> </a:t>
            </a:r>
            <a:r>
              <a:rPr lang="en-US" dirty="0" err="1"/>
              <a:t>መናገር</a:t>
            </a:r>
            <a:r>
              <a:rPr lang="en-US" dirty="0"/>
              <a:t> </a:t>
            </a:r>
            <a:r>
              <a:rPr lang="en-US" dirty="0" err="1"/>
              <a:t>ያስፈልጋል</a:t>
            </a:r>
            <a:r>
              <a:rPr lang="en-US" dirty="0"/>
              <a:t>፡፡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81000"/>
            <a:ext cx="7924800" cy="6477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200" dirty="0" err="1" smtClean="0">
                <a:solidFill>
                  <a:srgbClr val="FF0000"/>
                </a:solidFill>
              </a:rPr>
              <a:t>መድረኩን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ለመምህሩና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ለመንፈስ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ቅዱስ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እለቃለሁ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ይባላልን</a:t>
            </a:r>
            <a:r>
              <a:rPr lang="en-US" sz="2200" dirty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sz="2200" dirty="0" err="1"/>
              <a:t>መንፈስቅዱስ</a:t>
            </a:r>
            <a:r>
              <a:rPr lang="en-US" sz="2200" dirty="0"/>
              <a:t> </a:t>
            </a:r>
            <a:r>
              <a:rPr lang="en-US" sz="2200" dirty="0" err="1"/>
              <a:t>በሁሉም</a:t>
            </a:r>
            <a:r>
              <a:rPr lang="en-US" sz="2200" dirty="0"/>
              <a:t> </a:t>
            </a:r>
            <a:r>
              <a:rPr lang="en-US" sz="2200" dirty="0" err="1"/>
              <a:t>ቦታ</a:t>
            </a:r>
            <a:r>
              <a:rPr lang="en-US" sz="2200" dirty="0"/>
              <a:t> </a:t>
            </a:r>
            <a:r>
              <a:rPr lang="en-US" sz="2200" dirty="0" err="1"/>
              <a:t>ይገኛል</a:t>
            </a:r>
            <a:r>
              <a:rPr lang="en-US" sz="2200" dirty="0"/>
              <a:t> መዝ38፡7፡፡</a:t>
            </a:r>
            <a:r>
              <a:rPr lang="en-US" sz="2200" dirty="0" err="1"/>
              <a:t>እንደኛ</a:t>
            </a:r>
            <a:r>
              <a:rPr lang="en-US" sz="2200" dirty="0"/>
              <a:t> </a:t>
            </a:r>
            <a:r>
              <a:rPr lang="en-US" sz="2200" dirty="0" err="1"/>
              <a:t>አይዘናጋም፤አይተኛም፤አያንቀላፋም፤ቦታ</a:t>
            </a:r>
            <a:r>
              <a:rPr lang="en-US" sz="2200" dirty="0"/>
              <a:t> </a:t>
            </a:r>
            <a:r>
              <a:rPr lang="en-US" sz="2200" dirty="0" err="1"/>
              <a:t>አይወስነውም</a:t>
            </a:r>
            <a:r>
              <a:rPr lang="en-US" sz="2200" dirty="0"/>
              <a:t> ፤</a:t>
            </a:r>
            <a:r>
              <a:rPr lang="en-US" sz="2200" dirty="0" err="1"/>
              <a:t>በሁሉም</a:t>
            </a:r>
            <a:r>
              <a:rPr lang="en-US" sz="2200" dirty="0"/>
              <a:t> </a:t>
            </a:r>
            <a:r>
              <a:rPr lang="en-US" sz="2200" dirty="0" err="1"/>
              <a:t>ቦታ</a:t>
            </a:r>
            <a:r>
              <a:rPr lang="en-US" sz="2200" dirty="0"/>
              <a:t> </a:t>
            </a:r>
            <a:r>
              <a:rPr lang="en-US" sz="2200" dirty="0" err="1"/>
              <a:t>ይገኛል</a:t>
            </a:r>
            <a:r>
              <a:rPr lang="en-US" sz="2200" dirty="0"/>
              <a:t>፡፡</a:t>
            </a:r>
            <a:r>
              <a:rPr lang="en-US" sz="2200" dirty="0" err="1"/>
              <a:t>እንኳንስ</a:t>
            </a:r>
            <a:r>
              <a:rPr lang="en-US" sz="2200" dirty="0"/>
              <a:t> </a:t>
            </a:r>
            <a:r>
              <a:rPr lang="en-US" sz="2200" dirty="0" err="1"/>
              <a:t>ከጉባኤ</a:t>
            </a:r>
            <a:r>
              <a:rPr lang="en-US" sz="2200" dirty="0"/>
              <a:t> </a:t>
            </a:r>
            <a:r>
              <a:rPr lang="en-US" sz="2200" dirty="0" err="1"/>
              <a:t>ሊለይ</a:t>
            </a:r>
            <a:r>
              <a:rPr lang="en-US" sz="2200" dirty="0"/>
              <a:t> </a:t>
            </a:r>
            <a:r>
              <a:rPr lang="en-US" sz="2200" dirty="0" err="1"/>
              <a:t>ይቅርና</a:t>
            </a:r>
            <a:r>
              <a:rPr lang="en-US" sz="2200" dirty="0"/>
              <a:t> </a:t>
            </a:r>
            <a:r>
              <a:rPr lang="en-US" sz="2200" dirty="0" err="1"/>
              <a:t>ሐጢያት</a:t>
            </a:r>
            <a:r>
              <a:rPr lang="en-US" sz="2200" dirty="0"/>
              <a:t> </a:t>
            </a:r>
            <a:r>
              <a:rPr lang="en-US" sz="2200" dirty="0" err="1"/>
              <a:t>በሰራን</a:t>
            </a:r>
            <a:r>
              <a:rPr lang="en-US" sz="2200" dirty="0"/>
              <a:t> </a:t>
            </a:r>
            <a:r>
              <a:rPr lang="en-US" sz="2200" dirty="0" err="1"/>
              <a:t>ጊዜም</a:t>
            </a:r>
            <a:r>
              <a:rPr lang="en-US" sz="2200" dirty="0"/>
              <a:t> </a:t>
            </a:r>
            <a:r>
              <a:rPr lang="en-US" sz="2200" dirty="0" err="1"/>
              <a:t>ፈፅመን</a:t>
            </a:r>
            <a:r>
              <a:rPr lang="en-US" sz="2200" dirty="0"/>
              <a:t> </a:t>
            </a:r>
            <a:r>
              <a:rPr lang="en-US" sz="2200" dirty="0" err="1"/>
              <a:t>ካልካድነው</a:t>
            </a:r>
            <a:r>
              <a:rPr lang="en-US" sz="2200" dirty="0"/>
              <a:t> </a:t>
            </a:r>
            <a:r>
              <a:rPr lang="en-US" sz="2200" dirty="0" err="1"/>
              <a:t>በስተቀር</a:t>
            </a:r>
            <a:r>
              <a:rPr lang="en-US" sz="2200" dirty="0"/>
              <a:t> </a:t>
            </a:r>
            <a:r>
              <a:rPr lang="en-US" sz="2200" dirty="0" err="1"/>
              <a:t>አይለየንም</a:t>
            </a:r>
            <a:r>
              <a:rPr lang="en-US" sz="2200" dirty="0"/>
              <a:t>፡፡</a:t>
            </a:r>
            <a:r>
              <a:rPr lang="en-US" sz="2200" dirty="0" err="1"/>
              <a:t>እኛ</a:t>
            </a:r>
            <a:r>
              <a:rPr lang="en-US" sz="2200" dirty="0"/>
              <a:t> </a:t>
            </a:r>
            <a:r>
              <a:rPr lang="en-US" sz="2200" dirty="0" err="1"/>
              <a:t>ስላልን</a:t>
            </a:r>
            <a:r>
              <a:rPr lang="en-US" sz="2200" dirty="0"/>
              <a:t> </a:t>
            </a:r>
            <a:r>
              <a:rPr lang="en-US" sz="2200" dirty="0" err="1"/>
              <a:t>መድረኩ</a:t>
            </a:r>
            <a:r>
              <a:rPr lang="en-US" sz="2200" dirty="0"/>
              <a:t> </a:t>
            </a:r>
            <a:r>
              <a:rPr lang="en-US" sz="2200" dirty="0" err="1"/>
              <a:t>ላይ</a:t>
            </a:r>
            <a:r>
              <a:rPr lang="en-US" sz="2200" dirty="0"/>
              <a:t> </a:t>
            </a:r>
            <a:r>
              <a:rPr lang="en-US" sz="2200" dirty="0" err="1"/>
              <a:t>የሚወጣ</a:t>
            </a:r>
            <a:r>
              <a:rPr lang="en-US" sz="2200" dirty="0"/>
              <a:t> </a:t>
            </a:r>
            <a:r>
              <a:rPr lang="en-US" sz="2200" dirty="0" err="1"/>
              <a:t>የሚወርድ</a:t>
            </a:r>
            <a:r>
              <a:rPr lang="en-US" sz="2200" dirty="0"/>
              <a:t> </a:t>
            </a:r>
            <a:r>
              <a:rPr lang="en-US" sz="2200" dirty="0" err="1"/>
              <a:t>አይደለም</a:t>
            </a:r>
            <a:r>
              <a:rPr lang="en-US" sz="2200" dirty="0" smtClean="0"/>
              <a:t>፡፡</a:t>
            </a:r>
          </a:p>
          <a:p>
            <a:pPr marL="0" indent="0">
              <a:buNone/>
            </a:pPr>
            <a:r>
              <a:rPr lang="en-US" sz="2900" dirty="0" err="1" smtClean="0">
                <a:solidFill>
                  <a:srgbClr val="FF0000"/>
                </a:solidFill>
              </a:rPr>
              <a:t>መልዕክት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መናገር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dirty="0"/>
              <a:t>	</a:t>
            </a:r>
          </a:p>
          <a:p>
            <a:r>
              <a:rPr lang="en-US" dirty="0" err="1"/>
              <a:t>የተለያዩ</a:t>
            </a:r>
            <a:r>
              <a:rPr lang="en-US" dirty="0"/>
              <a:t> </a:t>
            </a:r>
            <a:r>
              <a:rPr lang="en-US" dirty="0" err="1"/>
              <a:t>ማስታዎቂያዎች</a:t>
            </a:r>
            <a:r>
              <a:rPr lang="en-US" dirty="0"/>
              <a:t> </a:t>
            </a:r>
            <a:r>
              <a:rPr lang="en-US" dirty="0" err="1"/>
              <a:t>ከተለያዩ</a:t>
            </a:r>
            <a:r>
              <a:rPr lang="en-US" dirty="0"/>
              <a:t> </a:t>
            </a:r>
            <a:r>
              <a:rPr lang="en-US" dirty="0" err="1"/>
              <a:t>ክፍሎች</a:t>
            </a:r>
            <a:r>
              <a:rPr lang="en-US" dirty="0"/>
              <a:t> </a:t>
            </a:r>
            <a:r>
              <a:rPr lang="en-US" dirty="0" err="1"/>
              <a:t>ሲመጡ</a:t>
            </a:r>
            <a:r>
              <a:rPr lang="en-US" dirty="0"/>
              <a:t>  </a:t>
            </a:r>
            <a:r>
              <a:rPr lang="en-US" dirty="0" err="1"/>
              <a:t>መዝግበህ</a:t>
            </a:r>
            <a:r>
              <a:rPr lang="en-US" dirty="0"/>
              <a:t> </a:t>
            </a:r>
            <a:r>
              <a:rPr lang="en-US" dirty="0" err="1"/>
              <a:t>ትቆይና</a:t>
            </a:r>
            <a:r>
              <a:rPr lang="en-US" dirty="0"/>
              <a:t> </a:t>
            </a:r>
            <a:r>
              <a:rPr lang="en-US" dirty="0" err="1"/>
              <a:t>በመርሐ</a:t>
            </a:r>
            <a:r>
              <a:rPr lang="en-US" dirty="0"/>
              <a:t> </a:t>
            </a:r>
            <a:r>
              <a:rPr lang="en-US" dirty="0" err="1"/>
              <a:t>ግብሩ</a:t>
            </a:r>
            <a:r>
              <a:rPr lang="en-US" dirty="0"/>
              <a:t> </a:t>
            </a:r>
            <a:r>
              <a:rPr lang="en-US" dirty="0" err="1"/>
              <a:t>መጨረሻ</a:t>
            </a:r>
            <a:r>
              <a:rPr lang="en-US" dirty="0"/>
              <a:t> </a:t>
            </a:r>
            <a:r>
              <a:rPr lang="en-US" dirty="0" err="1"/>
              <a:t>ላይ</a:t>
            </a:r>
            <a:r>
              <a:rPr lang="en-US" dirty="0"/>
              <a:t> </a:t>
            </a:r>
            <a:r>
              <a:rPr lang="en-US" dirty="0" err="1"/>
              <a:t>በአንክሮ</a:t>
            </a:r>
            <a:r>
              <a:rPr lang="en-US" dirty="0"/>
              <a:t> </a:t>
            </a:r>
            <a:r>
              <a:rPr lang="en-US" dirty="0" err="1"/>
              <a:t>መናገር</a:t>
            </a:r>
            <a:r>
              <a:rPr lang="en-US" dirty="0"/>
              <a:t>፡፡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3100" dirty="0" err="1">
                <a:solidFill>
                  <a:srgbClr val="FF0000"/>
                </a:solidFill>
              </a:rPr>
              <a:t>የማሳረጊያ</a:t>
            </a:r>
            <a:r>
              <a:rPr lang="en-US" sz="3100" dirty="0">
                <a:solidFill>
                  <a:srgbClr val="FF0000"/>
                </a:solidFill>
              </a:rPr>
              <a:t> </a:t>
            </a:r>
            <a:r>
              <a:rPr lang="en-US" sz="3100" dirty="0" err="1">
                <a:solidFill>
                  <a:srgbClr val="FF0000"/>
                </a:solidFill>
              </a:rPr>
              <a:t>ጸሎት</a:t>
            </a:r>
            <a:r>
              <a:rPr lang="en-US" dirty="0"/>
              <a:t>	</a:t>
            </a:r>
          </a:p>
          <a:p>
            <a:r>
              <a:rPr lang="en-US" dirty="0" err="1"/>
              <a:t>የተለቀመ</a:t>
            </a:r>
            <a:r>
              <a:rPr lang="en-US" dirty="0"/>
              <a:t> </a:t>
            </a:r>
            <a:r>
              <a:rPr lang="en-US" dirty="0" err="1"/>
              <a:t>እንጨት</a:t>
            </a:r>
            <a:r>
              <a:rPr lang="en-US" dirty="0"/>
              <a:t> </a:t>
            </a:r>
            <a:r>
              <a:rPr lang="en-US" dirty="0" err="1"/>
              <a:t>ማሰሪያው</a:t>
            </a:r>
            <a:r>
              <a:rPr lang="en-US" dirty="0"/>
              <a:t> (</a:t>
            </a:r>
            <a:r>
              <a:rPr lang="en-US" dirty="0" err="1"/>
              <a:t>መሰብሰቢያው</a:t>
            </a:r>
            <a:r>
              <a:rPr lang="en-US" dirty="0"/>
              <a:t>) </a:t>
            </a:r>
            <a:r>
              <a:rPr lang="en-US" dirty="0" err="1"/>
              <a:t>እንደሆነ</a:t>
            </a:r>
            <a:r>
              <a:rPr lang="en-US" dirty="0"/>
              <a:t> </a:t>
            </a:r>
            <a:r>
              <a:rPr lang="en-US" dirty="0" err="1"/>
              <a:t>ሁሉ</a:t>
            </a:r>
            <a:r>
              <a:rPr lang="en-US" dirty="0"/>
              <a:t> </a:t>
            </a:r>
            <a:r>
              <a:rPr lang="en-US" dirty="0" err="1"/>
              <a:t>የጉባኤ</a:t>
            </a:r>
            <a:r>
              <a:rPr lang="en-US" dirty="0"/>
              <a:t> </a:t>
            </a:r>
            <a:r>
              <a:rPr lang="en-US" dirty="0" err="1"/>
              <a:t>ማሳረጊያውም</a:t>
            </a:r>
            <a:r>
              <a:rPr lang="en-US" dirty="0"/>
              <a:t>  </a:t>
            </a:r>
            <a:r>
              <a:rPr lang="en-US" dirty="0" err="1"/>
              <a:t>የህብረት</a:t>
            </a:r>
            <a:r>
              <a:rPr lang="en-US" dirty="0"/>
              <a:t> </a:t>
            </a:r>
            <a:r>
              <a:rPr lang="en-US" dirty="0" err="1"/>
              <a:t>ጸሎት</a:t>
            </a:r>
            <a:r>
              <a:rPr lang="en-US" dirty="0"/>
              <a:t> </a:t>
            </a:r>
            <a:r>
              <a:rPr lang="en-US" dirty="0" err="1"/>
              <a:t>ነው</a:t>
            </a:r>
            <a:r>
              <a:rPr lang="en-US" dirty="0"/>
              <a:t>፡፡</a:t>
            </a:r>
          </a:p>
          <a:p>
            <a:r>
              <a:rPr lang="en-US" dirty="0"/>
              <a:t>ሀ. </a:t>
            </a:r>
            <a:r>
              <a:rPr lang="en-US" dirty="0" err="1"/>
              <a:t>የማሳረጊያ</a:t>
            </a:r>
            <a:r>
              <a:rPr lang="en-US" dirty="0"/>
              <a:t> </a:t>
            </a:r>
            <a:r>
              <a:rPr lang="en-US" dirty="0" err="1"/>
              <a:t>ጸሎት</a:t>
            </a:r>
            <a:r>
              <a:rPr lang="en-US" dirty="0"/>
              <a:t> </a:t>
            </a:r>
            <a:r>
              <a:rPr lang="en-US" dirty="0" err="1"/>
              <a:t>የምናደርግበት</a:t>
            </a:r>
            <a:r>
              <a:rPr lang="en-US" dirty="0"/>
              <a:t> </a:t>
            </a:r>
            <a:r>
              <a:rPr lang="en-US" dirty="0" err="1"/>
              <a:t>ምክንያት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ልቡናችንን</a:t>
            </a:r>
            <a:r>
              <a:rPr lang="en-US" dirty="0"/>
              <a:t>  </a:t>
            </a:r>
            <a:r>
              <a:rPr lang="en-US" dirty="0" err="1"/>
              <a:t>አነሳስቶ</a:t>
            </a:r>
            <a:r>
              <a:rPr lang="en-US" dirty="0"/>
              <a:t> </a:t>
            </a:r>
            <a:r>
              <a:rPr lang="en-US" dirty="0" err="1"/>
              <a:t>በሰማያዊት</a:t>
            </a:r>
            <a:r>
              <a:rPr lang="en-US" dirty="0"/>
              <a:t> </a:t>
            </a:r>
            <a:r>
              <a:rPr lang="en-US" dirty="0" err="1"/>
              <a:t>ኢየሩሳሌም</a:t>
            </a:r>
            <a:r>
              <a:rPr lang="en-US" dirty="0"/>
              <a:t> </a:t>
            </a:r>
            <a:r>
              <a:rPr lang="en-US" dirty="0" err="1"/>
              <a:t>አምሳል</a:t>
            </a:r>
            <a:r>
              <a:rPr lang="en-US" dirty="0"/>
              <a:t> </a:t>
            </a:r>
            <a:r>
              <a:rPr lang="en-US" dirty="0" err="1"/>
              <a:t>በሆነች</a:t>
            </a:r>
            <a:r>
              <a:rPr lang="en-US" dirty="0"/>
              <a:t> </a:t>
            </a:r>
            <a:r>
              <a:rPr lang="en-US" dirty="0" err="1"/>
              <a:t>በቅድስት</a:t>
            </a:r>
            <a:r>
              <a:rPr lang="en-US" dirty="0"/>
              <a:t> </a:t>
            </a:r>
            <a:r>
              <a:rPr lang="en-US" dirty="0" err="1"/>
              <a:t>ቤተክርስቲያን</a:t>
            </a:r>
            <a:r>
              <a:rPr lang="en-US" dirty="0"/>
              <a:t>  </a:t>
            </a:r>
            <a:r>
              <a:rPr lang="en-US" dirty="0" err="1"/>
              <a:t>ሰብስቦ</a:t>
            </a:r>
            <a:r>
              <a:rPr lang="en-US" dirty="0"/>
              <a:t> </a:t>
            </a:r>
            <a:r>
              <a:rPr lang="en-US" dirty="0" err="1"/>
              <a:t>ዘለአለማዊ</a:t>
            </a:r>
            <a:r>
              <a:rPr lang="en-US" dirty="0"/>
              <a:t> </a:t>
            </a:r>
            <a:r>
              <a:rPr lang="en-US" dirty="0" err="1"/>
              <a:t>ቃሉን</a:t>
            </a:r>
            <a:r>
              <a:rPr lang="en-US" dirty="0"/>
              <a:t> </a:t>
            </a:r>
            <a:r>
              <a:rPr lang="en-US" dirty="0" err="1"/>
              <a:t>ስለመገበን</a:t>
            </a:r>
            <a:r>
              <a:rPr lang="en-US" dirty="0"/>
              <a:t> </a:t>
            </a:r>
            <a:r>
              <a:rPr lang="en-US" dirty="0" err="1"/>
              <a:t>ለማመስገን</a:t>
            </a:r>
            <a:endParaRPr lang="en-US" dirty="0"/>
          </a:p>
          <a:p>
            <a:pPr lvl="0"/>
            <a:r>
              <a:rPr lang="en-US" dirty="0" err="1"/>
              <a:t>መርሐ</a:t>
            </a:r>
            <a:r>
              <a:rPr lang="en-US" dirty="0"/>
              <a:t> </a:t>
            </a:r>
            <a:r>
              <a:rPr lang="en-US" dirty="0" err="1"/>
              <a:t>ግብሩ</a:t>
            </a:r>
            <a:r>
              <a:rPr lang="en-US" dirty="0"/>
              <a:t> </a:t>
            </a:r>
            <a:r>
              <a:rPr lang="en-US" dirty="0" err="1"/>
              <a:t>ተጀምሮ</a:t>
            </a:r>
            <a:r>
              <a:rPr lang="en-US" dirty="0"/>
              <a:t> </a:t>
            </a:r>
            <a:r>
              <a:rPr lang="en-US" dirty="0" err="1"/>
              <a:t>እስኪጠናቀቅ</a:t>
            </a:r>
            <a:r>
              <a:rPr lang="en-US" dirty="0"/>
              <a:t> </a:t>
            </a:r>
            <a:r>
              <a:rPr lang="en-US" dirty="0" err="1"/>
              <a:t>መንፈስቅዱስ</a:t>
            </a:r>
            <a:r>
              <a:rPr lang="en-US" dirty="0"/>
              <a:t> </a:t>
            </a:r>
            <a:r>
              <a:rPr lang="en-US" dirty="0" err="1"/>
              <a:t>ሁሉንም</a:t>
            </a:r>
            <a:r>
              <a:rPr lang="en-US" dirty="0"/>
              <a:t> </a:t>
            </a:r>
            <a:r>
              <a:rPr lang="en-US" dirty="0" err="1"/>
              <a:t>እየተራዳ</a:t>
            </a:r>
            <a:r>
              <a:rPr lang="en-US" dirty="0"/>
              <a:t> </a:t>
            </a:r>
            <a:r>
              <a:rPr lang="en-US" dirty="0" err="1"/>
              <a:t>የጎደለውን</a:t>
            </a:r>
            <a:r>
              <a:rPr lang="en-US" dirty="0"/>
              <a:t> </a:t>
            </a:r>
            <a:r>
              <a:rPr lang="en-US" dirty="0" err="1"/>
              <a:t>ሞልቶ</a:t>
            </a:r>
            <a:r>
              <a:rPr lang="en-US" dirty="0"/>
              <a:t> </a:t>
            </a:r>
            <a:r>
              <a:rPr lang="en-US" dirty="0" err="1"/>
              <a:t>የጠመመውን</a:t>
            </a:r>
            <a:r>
              <a:rPr lang="en-US" dirty="0"/>
              <a:t> </a:t>
            </a:r>
            <a:r>
              <a:rPr lang="en-US" dirty="0" err="1"/>
              <a:t>አቃንቶ</a:t>
            </a:r>
            <a:r>
              <a:rPr lang="en-US" dirty="0"/>
              <a:t> </a:t>
            </a:r>
            <a:r>
              <a:rPr lang="en-US" dirty="0" err="1"/>
              <a:t>በሰላም</a:t>
            </a:r>
            <a:r>
              <a:rPr lang="en-US" dirty="0"/>
              <a:t> </a:t>
            </a:r>
            <a:r>
              <a:rPr lang="en-US" dirty="0" err="1"/>
              <a:t>እንድናጠናቅቅ</a:t>
            </a:r>
            <a:r>
              <a:rPr lang="en-US" dirty="0"/>
              <a:t> </a:t>
            </a:r>
            <a:r>
              <a:rPr lang="en-US" dirty="0" err="1"/>
              <a:t>የረዳን</a:t>
            </a:r>
            <a:r>
              <a:rPr lang="en-US" dirty="0"/>
              <a:t> </a:t>
            </a:r>
            <a:r>
              <a:rPr lang="en-US" dirty="0" err="1"/>
              <a:t>አምላካችን</a:t>
            </a:r>
            <a:r>
              <a:rPr lang="en-US" dirty="0"/>
              <a:t> </a:t>
            </a:r>
            <a:r>
              <a:rPr lang="en-US" dirty="0" err="1"/>
              <a:t>ለማመስገን</a:t>
            </a:r>
            <a:endParaRPr lang="en-US" dirty="0"/>
          </a:p>
          <a:p>
            <a:pPr lvl="0"/>
            <a:r>
              <a:rPr lang="en-US" dirty="0" err="1"/>
              <a:t>የተማርነው</a:t>
            </a:r>
            <a:r>
              <a:rPr lang="en-US" dirty="0"/>
              <a:t> </a:t>
            </a:r>
            <a:r>
              <a:rPr lang="en-US" dirty="0" err="1"/>
              <a:t>ቃለእግዚአብሔር</a:t>
            </a:r>
            <a:r>
              <a:rPr lang="en-US" dirty="0"/>
              <a:t>  </a:t>
            </a:r>
            <a:r>
              <a:rPr lang="en-US" dirty="0" err="1"/>
              <a:t>በልቦናችን</a:t>
            </a:r>
            <a:r>
              <a:rPr lang="en-US" dirty="0"/>
              <a:t> አድሮ30፤60፤100ያማረ </a:t>
            </a:r>
            <a:r>
              <a:rPr lang="en-US" dirty="0" err="1"/>
              <a:t>ፍሬ</a:t>
            </a:r>
            <a:r>
              <a:rPr lang="en-US" dirty="0"/>
              <a:t> </a:t>
            </a:r>
            <a:r>
              <a:rPr lang="en-US" dirty="0" err="1"/>
              <a:t>እንዲያፈራ</a:t>
            </a:r>
            <a:r>
              <a:rPr lang="en-US" dirty="0"/>
              <a:t> ማቴ13፡23</a:t>
            </a:r>
          </a:p>
          <a:p>
            <a:pPr lvl="0"/>
            <a:r>
              <a:rPr lang="en-US" dirty="0" err="1"/>
              <a:t>ትላንት</a:t>
            </a:r>
            <a:r>
              <a:rPr lang="en-US" dirty="0"/>
              <a:t> </a:t>
            </a:r>
            <a:r>
              <a:rPr lang="en-US" dirty="0" err="1"/>
              <a:t>ስንሰራው</a:t>
            </a:r>
            <a:r>
              <a:rPr lang="en-US" dirty="0"/>
              <a:t> </a:t>
            </a:r>
            <a:r>
              <a:rPr lang="en-US" dirty="0" err="1"/>
              <a:t>የነበረውን</a:t>
            </a:r>
            <a:r>
              <a:rPr lang="en-US" dirty="0"/>
              <a:t>  </a:t>
            </a:r>
            <a:r>
              <a:rPr lang="en-US" dirty="0" err="1"/>
              <a:t>ክፉ</a:t>
            </a:r>
            <a:r>
              <a:rPr lang="en-US" dirty="0"/>
              <a:t> </a:t>
            </a:r>
            <a:r>
              <a:rPr lang="en-US" dirty="0" err="1"/>
              <a:t>ነገር</a:t>
            </a:r>
            <a:r>
              <a:rPr lang="en-US" dirty="0"/>
              <a:t> </a:t>
            </a:r>
            <a:r>
              <a:rPr lang="en-US" dirty="0" err="1"/>
              <a:t>ትተን</a:t>
            </a:r>
            <a:r>
              <a:rPr lang="en-US" dirty="0"/>
              <a:t> </a:t>
            </a:r>
            <a:r>
              <a:rPr lang="en-US" dirty="0" err="1"/>
              <a:t>በቀሪው</a:t>
            </a:r>
            <a:r>
              <a:rPr lang="en-US" dirty="0"/>
              <a:t> </a:t>
            </a:r>
            <a:r>
              <a:rPr lang="en-US" dirty="0" err="1"/>
              <a:t>የህይወት</a:t>
            </a:r>
            <a:r>
              <a:rPr lang="en-US" dirty="0"/>
              <a:t> </a:t>
            </a:r>
            <a:r>
              <a:rPr lang="en-US" dirty="0" err="1"/>
              <a:t>ዘመናችን</a:t>
            </a:r>
            <a:r>
              <a:rPr lang="en-US" dirty="0"/>
              <a:t> </a:t>
            </a:r>
            <a:r>
              <a:rPr lang="en-US" dirty="0" err="1"/>
              <a:t>ለገነትና</a:t>
            </a:r>
            <a:r>
              <a:rPr lang="en-US" dirty="0"/>
              <a:t> </a:t>
            </a:r>
            <a:r>
              <a:rPr lang="en-US" dirty="0" err="1"/>
              <a:t>መንግስተሰማያት</a:t>
            </a:r>
            <a:r>
              <a:rPr lang="en-US" dirty="0"/>
              <a:t> </a:t>
            </a:r>
            <a:r>
              <a:rPr lang="en-US" dirty="0" err="1"/>
              <a:t>የሚያበቃንን</a:t>
            </a:r>
            <a:r>
              <a:rPr lang="en-US" dirty="0"/>
              <a:t> </a:t>
            </a:r>
            <a:r>
              <a:rPr lang="en-US" dirty="0" err="1"/>
              <a:t>ስራ</a:t>
            </a:r>
            <a:r>
              <a:rPr lang="en-US" dirty="0"/>
              <a:t> </a:t>
            </a:r>
            <a:r>
              <a:rPr lang="en-US" dirty="0" err="1"/>
              <a:t>ለመስራት</a:t>
            </a:r>
            <a:r>
              <a:rPr lang="en-US" dirty="0"/>
              <a:t> </a:t>
            </a:r>
            <a:r>
              <a:rPr lang="en-US" dirty="0" err="1"/>
              <a:t>እንድንነሳ</a:t>
            </a:r>
            <a:r>
              <a:rPr lang="en-US" dirty="0"/>
              <a:t> 1ኛጴጥ4፡3</a:t>
            </a:r>
          </a:p>
          <a:p>
            <a:pPr lvl="0"/>
            <a:r>
              <a:rPr lang="en-US" dirty="0" err="1"/>
              <a:t>ወደቤታችን</a:t>
            </a:r>
            <a:r>
              <a:rPr lang="en-US" dirty="0"/>
              <a:t> </a:t>
            </a:r>
            <a:r>
              <a:rPr lang="en-US" dirty="0" err="1"/>
              <a:t>ስንሄድ</a:t>
            </a:r>
            <a:r>
              <a:rPr lang="en-US" dirty="0"/>
              <a:t> </a:t>
            </a:r>
            <a:r>
              <a:rPr lang="en-US" dirty="0" err="1"/>
              <a:t>ክፉ</a:t>
            </a:r>
            <a:r>
              <a:rPr lang="en-US" dirty="0"/>
              <a:t> </a:t>
            </a:r>
            <a:r>
              <a:rPr lang="en-US" dirty="0" err="1"/>
              <a:t>ነገር</a:t>
            </a:r>
            <a:r>
              <a:rPr lang="en-US" dirty="0"/>
              <a:t> </a:t>
            </a:r>
            <a:r>
              <a:rPr lang="en-US" dirty="0" err="1"/>
              <a:t>እንዳይገጥመን</a:t>
            </a:r>
            <a:r>
              <a:rPr lang="en-US" dirty="0"/>
              <a:t>  </a:t>
            </a:r>
            <a:r>
              <a:rPr lang="en-US" dirty="0" err="1"/>
              <a:t>ቤተሰቦቻችን</a:t>
            </a:r>
            <a:r>
              <a:rPr lang="en-US" dirty="0"/>
              <a:t>  </a:t>
            </a:r>
            <a:r>
              <a:rPr lang="en-US" dirty="0" err="1"/>
              <a:t>በሰላም</a:t>
            </a:r>
            <a:r>
              <a:rPr lang="en-US" dirty="0"/>
              <a:t> </a:t>
            </a:r>
            <a:r>
              <a:rPr lang="en-US" dirty="0" err="1"/>
              <a:t>እንዲቆዩልንና</a:t>
            </a:r>
            <a:r>
              <a:rPr lang="en-US" dirty="0"/>
              <a:t>  </a:t>
            </a:r>
            <a:r>
              <a:rPr lang="en-US" dirty="0" err="1"/>
              <a:t>የእኛ</a:t>
            </a:r>
            <a:r>
              <a:rPr lang="en-US" dirty="0"/>
              <a:t> </a:t>
            </a:r>
            <a:r>
              <a:rPr lang="en-US" dirty="0" err="1"/>
              <a:t>የሆነው</a:t>
            </a:r>
            <a:r>
              <a:rPr lang="en-US" dirty="0"/>
              <a:t> </a:t>
            </a:r>
            <a:r>
              <a:rPr lang="en-US" dirty="0" err="1"/>
              <a:t>ሁሉ</a:t>
            </a:r>
            <a:r>
              <a:rPr lang="en-US" dirty="0"/>
              <a:t> </a:t>
            </a:r>
            <a:r>
              <a:rPr lang="en-US" dirty="0" err="1"/>
              <a:t>አንዲባረክልን፤ሰላምን</a:t>
            </a:r>
            <a:r>
              <a:rPr lang="en-US" dirty="0"/>
              <a:t> </a:t>
            </a:r>
            <a:r>
              <a:rPr lang="en-US" dirty="0" err="1"/>
              <a:t>ባገኘንባት</a:t>
            </a:r>
            <a:r>
              <a:rPr lang="en-US" dirty="0"/>
              <a:t>  </a:t>
            </a:r>
            <a:r>
              <a:rPr lang="en-US" dirty="0" err="1"/>
              <a:t>በምንባረክባት</a:t>
            </a:r>
            <a:r>
              <a:rPr lang="en-US" dirty="0"/>
              <a:t> </a:t>
            </a:r>
            <a:r>
              <a:rPr lang="en-US" dirty="0" err="1"/>
              <a:t>ልጅነትን</a:t>
            </a:r>
            <a:r>
              <a:rPr lang="en-US" dirty="0"/>
              <a:t> </a:t>
            </a:r>
            <a:r>
              <a:rPr lang="en-US" dirty="0" err="1"/>
              <a:t>በተቀበልንባት</a:t>
            </a:r>
            <a:r>
              <a:rPr lang="en-US" dirty="0"/>
              <a:t> </a:t>
            </a:r>
            <a:r>
              <a:rPr lang="en-US" dirty="0" err="1"/>
              <a:t>ጸጋ</a:t>
            </a:r>
            <a:r>
              <a:rPr lang="en-US" dirty="0"/>
              <a:t> </a:t>
            </a:r>
            <a:r>
              <a:rPr lang="en-US" dirty="0" err="1"/>
              <a:t>በረከትን</a:t>
            </a:r>
            <a:r>
              <a:rPr lang="en-US" dirty="0"/>
              <a:t> </a:t>
            </a:r>
            <a:r>
              <a:rPr lang="en-US" dirty="0" err="1"/>
              <a:t>በምንጎናጸፍባት</a:t>
            </a:r>
            <a:r>
              <a:rPr lang="en-US" dirty="0"/>
              <a:t> </a:t>
            </a:r>
            <a:r>
              <a:rPr lang="en-US" dirty="0" err="1"/>
              <a:t>ቤተክርስቲያን</a:t>
            </a:r>
            <a:r>
              <a:rPr lang="en-US" dirty="0"/>
              <a:t> </a:t>
            </a:r>
            <a:r>
              <a:rPr lang="en-US" dirty="0" err="1"/>
              <a:t>ዛሬ</a:t>
            </a:r>
            <a:r>
              <a:rPr lang="en-US" dirty="0"/>
              <a:t> </a:t>
            </a:r>
            <a:r>
              <a:rPr lang="en-US" dirty="0" err="1"/>
              <a:t>ነጋና</a:t>
            </a:r>
            <a:r>
              <a:rPr lang="en-US" dirty="0"/>
              <a:t> </a:t>
            </a:r>
            <a:r>
              <a:rPr lang="en-US" dirty="0" err="1"/>
              <a:t>ከነገወዲያም</a:t>
            </a:r>
            <a:r>
              <a:rPr lang="en-US" dirty="0"/>
              <a:t> </a:t>
            </a:r>
            <a:r>
              <a:rPr lang="en-US" dirty="0" err="1"/>
              <a:t>እንዲሰበስበን</a:t>
            </a:r>
            <a:r>
              <a:rPr lang="en-US" dirty="0"/>
              <a:t> 2ኛዜና57፡12-16፤መዝ26፡4</a:t>
            </a:r>
          </a:p>
          <a:p>
            <a:pPr lvl="0"/>
            <a:r>
              <a:rPr lang="en-US" dirty="0" err="1"/>
              <a:t>በዚህ</a:t>
            </a:r>
            <a:r>
              <a:rPr lang="en-US" dirty="0"/>
              <a:t> </a:t>
            </a:r>
            <a:r>
              <a:rPr lang="en-US" dirty="0" err="1"/>
              <a:t>በተቀደሰው</a:t>
            </a:r>
            <a:r>
              <a:rPr lang="en-US" dirty="0"/>
              <a:t> </a:t>
            </a:r>
            <a:r>
              <a:rPr lang="en-US" dirty="0" err="1"/>
              <a:t>ቦታ</a:t>
            </a:r>
            <a:r>
              <a:rPr lang="en-US" dirty="0"/>
              <a:t> </a:t>
            </a:r>
            <a:r>
              <a:rPr lang="en-US" dirty="0" err="1"/>
              <a:t>ላይ</a:t>
            </a:r>
            <a:r>
              <a:rPr lang="en-US" dirty="0"/>
              <a:t> </a:t>
            </a:r>
            <a:r>
              <a:rPr lang="en-US" dirty="0" err="1"/>
              <a:t>በተለያዩ</a:t>
            </a:r>
            <a:r>
              <a:rPr lang="en-US" dirty="0"/>
              <a:t> </a:t>
            </a:r>
            <a:r>
              <a:rPr lang="en-US" dirty="0" err="1"/>
              <a:t>ችግሮች</a:t>
            </a:r>
            <a:r>
              <a:rPr lang="en-US" dirty="0"/>
              <a:t> </a:t>
            </a:r>
            <a:r>
              <a:rPr lang="en-US" dirty="0" err="1"/>
              <a:t>ምክንያት</a:t>
            </a:r>
            <a:r>
              <a:rPr lang="en-US" dirty="0"/>
              <a:t> </a:t>
            </a:r>
            <a:r>
              <a:rPr lang="en-US" dirty="0" err="1"/>
              <a:t>ያልተገኙ</a:t>
            </a:r>
            <a:r>
              <a:rPr lang="en-US" dirty="0"/>
              <a:t>  </a:t>
            </a:r>
            <a:r>
              <a:rPr lang="en-US" dirty="0" err="1"/>
              <a:t>እህት</a:t>
            </a:r>
            <a:r>
              <a:rPr lang="en-US" dirty="0"/>
              <a:t> </a:t>
            </a:r>
            <a:r>
              <a:rPr lang="en-US" dirty="0" err="1"/>
              <a:t>ወንድሞች</a:t>
            </a:r>
            <a:r>
              <a:rPr lang="en-US" dirty="0"/>
              <a:t> </a:t>
            </a:r>
            <a:r>
              <a:rPr lang="en-US" dirty="0" err="1"/>
              <a:t>በያሉበት</a:t>
            </a:r>
            <a:r>
              <a:rPr lang="en-US" dirty="0"/>
              <a:t>  </a:t>
            </a:r>
            <a:r>
              <a:rPr lang="en-US" dirty="0" err="1"/>
              <a:t>እንዲያስብልንና</a:t>
            </a:r>
            <a:r>
              <a:rPr lang="en-US" dirty="0"/>
              <a:t> </a:t>
            </a:r>
            <a:r>
              <a:rPr lang="en-US" dirty="0" err="1"/>
              <a:t>ወደዚህ</a:t>
            </a:r>
            <a:r>
              <a:rPr lang="en-US" dirty="0"/>
              <a:t> </a:t>
            </a:r>
            <a:r>
              <a:rPr lang="en-US" dirty="0" err="1"/>
              <a:t>ህብረት</a:t>
            </a:r>
            <a:r>
              <a:rPr lang="en-US" dirty="0"/>
              <a:t> </a:t>
            </a:r>
            <a:r>
              <a:rPr lang="en-US" dirty="0" err="1"/>
              <a:t>ያልመጡትን</a:t>
            </a:r>
            <a:r>
              <a:rPr lang="en-US" dirty="0"/>
              <a:t> </a:t>
            </a:r>
            <a:r>
              <a:rPr lang="en-US" dirty="0" err="1"/>
              <a:t>እንዲያመጣቸው፤ለሃገራችን</a:t>
            </a:r>
            <a:r>
              <a:rPr lang="en-US" dirty="0"/>
              <a:t> </a:t>
            </a:r>
            <a:r>
              <a:rPr lang="en-US" dirty="0" err="1"/>
              <a:t>ለበተክርስቲያናችንና</a:t>
            </a:r>
            <a:r>
              <a:rPr lang="en-US" dirty="0"/>
              <a:t> </a:t>
            </a:r>
            <a:r>
              <a:rPr lang="en-US" dirty="0" err="1"/>
              <a:t>ለሰው</a:t>
            </a:r>
            <a:r>
              <a:rPr lang="en-US" dirty="0"/>
              <a:t> </a:t>
            </a:r>
            <a:r>
              <a:rPr lang="en-US" dirty="0" err="1"/>
              <a:t>ልጆች</a:t>
            </a:r>
            <a:r>
              <a:rPr lang="en-US" dirty="0"/>
              <a:t> </a:t>
            </a:r>
            <a:r>
              <a:rPr lang="en-US" dirty="0" err="1"/>
              <a:t>ሁሉ</a:t>
            </a:r>
            <a:r>
              <a:rPr lang="en-US" dirty="0"/>
              <a:t> ሰላም </a:t>
            </a:r>
            <a:r>
              <a:rPr lang="en-US" dirty="0" err="1"/>
              <a:t>እንዲሰጠን</a:t>
            </a:r>
            <a:r>
              <a:rPr lang="en-US" dirty="0"/>
              <a:t> </a:t>
            </a:r>
            <a:r>
              <a:rPr lang="en-US" dirty="0" err="1"/>
              <a:t>እንለምናለን</a:t>
            </a:r>
            <a:r>
              <a:rPr lang="en-US" dirty="0"/>
              <a:t> </a:t>
            </a:r>
            <a:r>
              <a:rPr lang="en-US" dirty="0" err="1"/>
              <a:t>እንጸልያለን</a:t>
            </a:r>
            <a:r>
              <a:rPr lang="en-US" dirty="0" smtClean="0"/>
              <a:t>፡፡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696200" cy="54864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ለ.የማሳረጊያ</a:t>
            </a:r>
            <a:r>
              <a:rPr lang="en-US" dirty="0"/>
              <a:t> </a:t>
            </a:r>
            <a:r>
              <a:rPr lang="en-US" dirty="0" err="1"/>
              <a:t>ጸሎት</a:t>
            </a:r>
            <a:r>
              <a:rPr lang="en-US" dirty="0"/>
              <a:t> </a:t>
            </a:r>
          </a:p>
          <a:p>
            <a:r>
              <a:rPr lang="en-US" dirty="0" err="1"/>
              <a:t>በዚህ</a:t>
            </a:r>
            <a:r>
              <a:rPr lang="en-US" dirty="0"/>
              <a:t> </a:t>
            </a:r>
            <a:r>
              <a:rPr lang="en-US" dirty="0" err="1"/>
              <a:t>ጊዜ</a:t>
            </a:r>
            <a:r>
              <a:rPr lang="en-US" dirty="0"/>
              <a:t> </a:t>
            </a:r>
            <a:r>
              <a:rPr lang="en-US" dirty="0" err="1"/>
              <a:t>ሁሉም</a:t>
            </a:r>
            <a:r>
              <a:rPr lang="en-US" dirty="0"/>
              <a:t> </a:t>
            </a:r>
            <a:r>
              <a:rPr lang="en-US" dirty="0" err="1"/>
              <a:t>ለረጅም</a:t>
            </a:r>
            <a:r>
              <a:rPr lang="en-US" dirty="0"/>
              <a:t> </a:t>
            </a:r>
            <a:r>
              <a:rPr lang="en-US" dirty="0" err="1"/>
              <a:t>ጊዜ</a:t>
            </a:r>
            <a:r>
              <a:rPr lang="en-US" dirty="0"/>
              <a:t> </a:t>
            </a:r>
            <a:r>
              <a:rPr lang="en-US" dirty="0" err="1"/>
              <a:t>የቆየ</a:t>
            </a:r>
            <a:r>
              <a:rPr lang="en-US" dirty="0"/>
              <a:t> </a:t>
            </a:r>
            <a:r>
              <a:rPr lang="en-US" dirty="0" err="1"/>
              <a:t>በመሆኑ</a:t>
            </a:r>
            <a:r>
              <a:rPr lang="en-US" dirty="0"/>
              <a:t> </a:t>
            </a:r>
            <a:r>
              <a:rPr lang="en-US" dirty="0" err="1"/>
              <a:t>ድካምና</a:t>
            </a:r>
            <a:r>
              <a:rPr lang="en-US" dirty="0"/>
              <a:t> </a:t>
            </a:r>
            <a:r>
              <a:rPr lang="en-US" dirty="0" err="1"/>
              <a:t>መሰላቸት</a:t>
            </a:r>
            <a:r>
              <a:rPr lang="en-US" dirty="0"/>
              <a:t> </a:t>
            </a:r>
            <a:r>
              <a:rPr lang="en-US" dirty="0" err="1"/>
              <a:t>ሊኖር</a:t>
            </a:r>
            <a:r>
              <a:rPr lang="en-US" dirty="0"/>
              <a:t> </a:t>
            </a:r>
            <a:r>
              <a:rPr lang="en-US" dirty="0" err="1"/>
              <a:t>ስለሚችል</a:t>
            </a:r>
            <a:r>
              <a:rPr lang="en-US" dirty="0"/>
              <a:t> </a:t>
            </a:r>
            <a:r>
              <a:rPr lang="en-US" dirty="0" err="1"/>
              <a:t>ንግግር</a:t>
            </a:r>
            <a:r>
              <a:rPr lang="en-US" dirty="0"/>
              <a:t> </a:t>
            </a:r>
            <a:r>
              <a:rPr lang="en-US" dirty="0" err="1"/>
              <a:t>ያሳመርን</a:t>
            </a:r>
            <a:r>
              <a:rPr lang="en-US" dirty="0"/>
              <a:t> </a:t>
            </a:r>
            <a:r>
              <a:rPr lang="en-US" dirty="0" err="1"/>
              <a:t>መስሎን</a:t>
            </a:r>
            <a:r>
              <a:rPr lang="en-US" dirty="0"/>
              <a:t> </a:t>
            </a:r>
            <a:r>
              <a:rPr lang="en-US" dirty="0" err="1"/>
              <a:t>እያራዘምን</a:t>
            </a:r>
            <a:r>
              <a:rPr lang="en-US" dirty="0"/>
              <a:t> </a:t>
            </a:r>
            <a:r>
              <a:rPr lang="en-US" dirty="0" err="1"/>
              <a:t>እንዳናሰላቻቸው</a:t>
            </a:r>
            <a:r>
              <a:rPr lang="en-US" dirty="0"/>
              <a:t> </a:t>
            </a:r>
            <a:r>
              <a:rPr lang="en-US" dirty="0" err="1"/>
              <a:t>አጠር</a:t>
            </a:r>
            <a:r>
              <a:rPr lang="en-US" dirty="0"/>
              <a:t>  </a:t>
            </a:r>
            <a:r>
              <a:rPr lang="en-US" dirty="0" err="1"/>
              <a:t>አድርገን</a:t>
            </a:r>
            <a:r>
              <a:rPr lang="en-US" dirty="0"/>
              <a:t> </a:t>
            </a:r>
            <a:r>
              <a:rPr lang="en-US" dirty="0" err="1"/>
              <a:t>መጨረስ</a:t>
            </a:r>
            <a:r>
              <a:rPr lang="en-US" dirty="0"/>
              <a:t> </a:t>
            </a:r>
            <a:r>
              <a:rPr lang="en-US" dirty="0" err="1"/>
              <a:t>ያስፈልጋል</a:t>
            </a:r>
            <a:r>
              <a:rPr lang="en-US" dirty="0"/>
              <a:t>፡፡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ድህረ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መድረክና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አፈጻጸሙ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/>
              <a:t>መርሐ</a:t>
            </a:r>
            <a:r>
              <a:rPr lang="en-US" dirty="0"/>
              <a:t> </a:t>
            </a:r>
            <a:r>
              <a:rPr lang="en-US" dirty="0" err="1"/>
              <a:t>ግብሩ</a:t>
            </a:r>
            <a:r>
              <a:rPr lang="en-US" dirty="0"/>
              <a:t> </a:t>
            </a:r>
            <a:r>
              <a:rPr lang="en-US" dirty="0" err="1"/>
              <a:t>በጸሎት</a:t>
            </a:r>
            <a:r>
              <a:rPr lang="en-US" dirty="0"/>
              <a:t> </a:t>
            </a:r>
            <a:r>
              <a:rPr lang="en-US" dirty="0" err="1"/>
              <a:t>ከተጠናቀቀ</a:t>
            </a:r>
            <a:r>
              <a:rPr lang="en-US" dirty="0"/>
              <a:t> </a:t>
            </a:r>
            <a:r>
              <a:rPr lang="en-US" dirty="0" err="1"/>
              <a:t>በኋላ</a:t>
            </a:r>
            <a:r>
              <a:rPr lang="en-US" dirty="0"/>
              <a:t> </a:t>
            </a:r>
            <a:r>
              <a:rPr lang="en-US" dirty="0" err="1"/>
              <a:t>ያለውን</a:t>
            </a:r>
            <a:r>
              <a:rPr lang="en-US" dirty="0"/>
              <a:t>  </a:t>
            </a:r>
            <a:r>
              <a:rPr lang="en-US" dirty="0" err="1"/>
              <a:t>ጊዜ</a:t>
            </a:r>
            <a:r>
              <a:rPr lang="en-US" dirty="0"/>
              <a:t> </a:t>
            </a:r>
            <a:r>
              <a:rPr lang="en-US" dirty="0" err="1"/>
              <a:t>ያካትታል</a:t>
            </a:r>
            <a:r>
              <a:rPr lang="en-US" dirty="0"/>
              <a:t>፡፡</a:t>
            </a:r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dirty="0" err="1"/>
              <a:t>እግዚአብሔርን</a:t>
            </a:r>
            <a:r>
              <a:rPr lang="en-US" dirty="0"/>
              <a:t> </a:t>
            </a:r>
            <a:r>
              <a:rPr lang="en-US" dirty="0" err="1"/>
              <a:t>ማመስገን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በእኛ</a:t>
            </a:r>
            <a:r>
              <a:rPr lang="en-US" dirty="0"/>
              <a:t> </a:t>
            </a:r>
            <a:r>
              <a:rPr lang="en-US" dirty="0" err="1"/>
              <a:t>እውቀት</a:t>
            </a:r>
            <a:r>
              <a:rPr lang="en-US" dirty="0"/>
              <a:t> ፤</a:t>
            </a:r>
            <a:r>
              <a:rPr lang="en-US" dirty="0" err="1"/>
              <a:t>ጥበብ፤አንደበተ</a:t>
            </a:r>
            <a:r>
              <a:rPr lang="en-US" dirty="0"/>
              <a:t> </a:t>
            </a:r>
            <a:r>
              <a:rPr lang="en-US" dirty="0" err="1"/>
              <a:t>ርቱዕነት</a:t>
            </a:r>
            <a:r>
              <a:rPr lang="en-US" dirty="0"/>
              <a:t> </a:t>
            </a:r>
            <a:r>
              <a:rPr lang="en-US" dirty="0" err="1"/>
              <a:t>ሳይሆን</a:t>
            </a:r>
            <a:r>
              <a:rPr lang="en-US" dirty="0"/>
              <a:t> </a:t>
            </a:r>
            <a:r>
              <a:rPr lang="en-US" dirty="0" err="1"/>
              <a:t>አሱ</a:t>
            </a:r>
            <a:r>
              <a:rPr lang="en-US" dirty="0"/>
              <a:t> </a:t>
            </a:r>
            <a:r>
              <a:rPr lang="en-US" dirty="0" err="1"/>
              <a:t>አትግቶን</a:t>
            </a:r>
            <a:r>
              <a:rPr lang="en-US" dirty="0"/>
              <a:t> </a:t>
            </a:r>
            <a:r>
              <a:rPr lang="en-US" dirty="0" err="1"/>
              <a:t>ጥበቡንና</a:t>
            </a:r>
            <a:r>
              <a:rPr lang="en-US" dirty="0"/>
              <a:t> </a:t>
            </a:r>
            <a:r>
              <a:rPr lang="en-US" dirty="0" err="1"/>
              <a:t>ሃይሉን</a:t>
            </a:r>
            <a:r>
              <a:rPr lang="en-US" dirty="0"/>
              <a:t> </a:t>
            </a:r>
            <a:r>
              <a:rPr lang="en-US" dirty="0" err="1"/>
              <a:t>ሰጥቶን</a:t>
            </a:r>
            <a:r>
              <a:rPr lang="en-US" dirty="0"/>
              <a:t> </a:t>
            </a:r>
            <a:r>
              <a:rPr lang="en-US" dirty="0" err="1"/>
              <a:t>በምህረቱ</a:t>
            </a:r>
            <a:r>
              <a:rPr lang="en-US" dirty="0"/>
              <a:t>  </a:t>
            </a:r>
            <a:r>
              <a:rPr lang="en-US" dirty="0" err="1"/>
              <a:t>አደባባይ</a:t>
            </a:r>
            <a:r>
              <a:rPr lang="en-US" dirty="0"/>
              <a:t> </a:t>
            </a:r>
            <a:r>
              <a:rPr lang="en-US" dirty="0" err="1"/>
              <a:t>ቆመን</a:t>
            </a:r>
            <a:r>
              <a:rPr lang="en-US" dirty="0"/>
              <a:t> </a:t>
            </a:r>
            <a:r>
              <a:rPr lang="en-US" dirty="0" err="1"/>
              <a:t>እንድናገለግለውና</a:t>
            </a:r>
            <a:r>
              <a:rPr lang="en-US" dirty="0"/>
              <a:t> </a:t>
            </a:r>
            <a:r>
              <a:rPr lang="en-US" dirty="0" err="1"/>
              <a:t>በሰላም</a:t>
            </a:r>
            <a:r>
              <a:rPr lang="en-US" dirty="0"/>
              <a:t> </a:t>
            </a:r>
            <a:r>
              <a:rPr lang="en-US" dirty="0" err="1"/>
              <a:t>እንድንፈጽም</a:t>
            </a:r>
            <a:r>
              <a:rPr lang="en-US" dirty="0"/>
              <a:t> </a:t>
            </a:r>
            <a:r>
              <a:rPr lang="en-US" dirty="0" err="1"/>
              <a:t>የጎደለውን</a:t>
            </a:r>
            <a:r>
              <a:rPr lang="en-US" dirty="0"/>
              <a:t> </a:t>
            </a:r>
            <a:r>
              <a:rPr lang="en-US" dirty="0" err="1"/>
              <a:t>ሞልቶየፈራንለትን</a:t>
            </a:r>
            <a:r>
              <a:rPr lang="en-US" dirty="0"/>
              <a:t> </a:t>
            </a:r>
            <a:r>
              <a:rPr lang="en-US" dirty="0" err="1"/>
              <a:t>አሳክቶ፤አንደበታችን</a:t>
            </a:r>
            <a:r>
              <a:rPr lang="en-US" dirty="0"/>
              <a:t>  </a:t>
            </a:r>
            <a:r>
              <a:rPr lang="en-US" dirty="0" err="1"/>
              <a:t>ከፍቶ</a:t>
            </a:r>
            <a:r>
              <a:rPr lang="en-US" dirty="0"/>
              <a:t> </a:t>
            </a:r>
            <a:r>
              <a:rPr lang="en-US" dirty="0" err="1"/>
              <a:t>መስራት</a:t>
            </a:r>
            <a:r>
              <a:rPr lang="en-US" dirty="0"/>
              <a:t> </a:t>
            </a:r>
            <a:r>
              <a:rPr lang="en-US" dirty="0" err="1"/>
              <a:t>የሚገባንን</a:t>
            </a:r>
            <a:r>
              <a:rPr lang="en-US" dirty="0"/>
              <a:t> </a:t>
            </a:r>
            <a:r>
              <a:rPr lang="en-US" dirty="0" err="1"/>
              <a:t>እንድንሰራ</a:t>
            </a:r>
            <a:r>
              <a:rPr lang="en-US" dirty="0"/>
              <a:t>  </a:t>
            </a:r>
            <a:r>
              <a:rPr lang="en-US" dirty="0" err="1"/>
              <a:t>ስላደረገን</a:t>
            </a:r>
            <a:r>
              <a:rPr lang="en-US" dirty="0"/>
              <a:t> </a:t>
            </a:r>
            <a:r>
              <a:rPr lang="en-US" dirty="0" err="1"/>
              <a:t>እግዚአብሔርን</a:t>
            </a:r>
            <a:r>
              <a:rPr lang="en-US" dirty="0"/>
              <a:t> </a:t>
            </a:r>
            <a:r>
              <a:rPr lang="en-US" dirty="0" err="1"/>
              <a:t>ልናመሰግነው</a:t>
            </a:r>
            <a:r>
              <a:rPr lang="en-US" dirty="0"/>
              <a:t> </a:t>
            </a:r>
            <a:r>
              <a:rPr lang="en-US" dirty="0" err="1"/>
              <a:t>ይገባል</a:t>
            </a:r>
            <a:r>
              <a:rPr lang="en-US" dirty="0"/>
              <a:t>፡፡</a:t>
            </a:r>
            <a:r>
              <a:rPr lang="en-US" dirty="0" err="1"/>
              <a:t>ቅዱሳን</a:t>
            </a:r>
            <a:r>
              <a:rPr lang="en-US" dirty="0"/>
              <a:t> </a:t>
            </a:r>
            <a:r>
              <a:rPr lang="en-US" dirty="0" err="1"/>
              <a:t>ያለማቋረጥ</a:t>
            </a:r>
            <a:r>
              <a:rPr lang="en-US" dirty="0"/>
              <a:t> </a:t>
            </a:r>
            <a:r>
              <a:rPr lang="en-US" dirty="0" err="1"/>
              <a:t>እግዚአብሔርን</a:t>
            </a:r>
            <a:r>
              <a:rPr lang="en-US" dirty="0"/>
              <a:t> </a:t>
            </a:r>
            <a:r>
              <a:rPr lang="en-US" dirty="0" err="1"/>
              <a:t>ያመሰግኑታል</a:t>
            </a:r>
            <a:r>
              <a:rPr lang="en-US" dirty="0"/>
              <a:t>፡፡</a:t>
            </a:r>
            <a:r>
              <a:rPr lang="en-US" dirty="0" err="1"/>
              <a:t>ስላመሰገንነው</a:t>
            </a:r>
            <a:r>
              <a:rPr lang="en-US" dirty="0"/>
              <a:t> </a:t>
            </a:r>
            <a:r>
              <a:rPr lang="en-US" dirty="0" err="1"/>
              <a:t>ክብር</a:t>
            </a:r>
            <a:r>
              <a:rPr lang="en-US" dirty="0"/>
              <a:t> </a:t>
            </a:r>
            <a:r>
              <a:rPr lang="en-US" dirty="0" err="1"/>
              <a:t>የሚጨመርለት</a:t>
            </a:r>
            <a:r>
              <a:rPr lang="en-US" dirty="0"/>
              <a:t> </a:t>
            </a:r>
            <a:r>
              <a:rPr lang="en-US" dirty="0" err="1"/>
              <a:t>ስለተውነው</a:t>
            </a:r>
            <a:r>
              <a:rPr lang="en-US" dirty="0"/>
              <a:t> </a:t>
            </a:r>
            <a:r>
              <a:rPr lang="en-US" dirty="0" err="1"/>
              <a:t>ክብሩ</a:t>
            </a:r>
            <a:r>
              <a:rPr lang="en-US" dirty="0"/>
              <a:t> </a:t>
            </a:r>
            <a:r>
              <a:rPr lang="en-US" dirty="0" err="1"/>
              <a:t>የሚቀርበት</a:t>
            </a:r>
            <a:r>
              <a:rPr lang="en-US" dirty="0"/>
              <a:t> </a:t>
            </a:r>
            <a:r>
              <a:rPr lang="en-US" dirty="0" err="1"/>
              <a:t>ሆኖ</a:t>
            </a:r>
            <a:r>
              <a:rPr lang="en-US" dirty="0"/>
              <a:t> </a:t>
            </a:r>
            <a:r>
              <a:rPr lang="en-US" dirty="0" err="1"/>
              <a:t>ሳይሆን</a:t>
            </a:r>
            <a:r>
              <a:rPr lang="en-US" dirty="0"/>
              <a:t>  </a:t>
            </a:r>
            <a:r>
              <a:rPr lang="en-US" dirty="0" err="1"/>
              <a:t>ጥንቱንም</a:t>
            </a:r>
            <a:r>
              <a:rPr lang="en-US" dirty="0"/>
              <a:t> </a:t>
            </a:r>
            <a:r>
              <a:rPr lang="en-US" dirty="0" err="1"/>
              <a:t>የጠፈጠርነው</a:t>
            </a:r>
            <a:r>
              <a:rPr lang="en-US" dirty="0"/>
              <a:t>  </a:t>
            </a:r>
            <a:r>
              <a:rPr lang="en-US" dirty="0" err="1"/>
              <a:t>እርሱን</a:t>
            </a:r>
            <a:r>
              <a:rPr lang="en-US" dirty="0"/>
              <a:t> </a:t>
            </a:r>
            <a:r>
              <a:rPr lang="en-US" dirty="0" err="1"/>
              <a:t>ለማመስገንና</a:t>
            </a:r>
            <a:r>
              <a:rPr lang="en-US" dirty="0"/>
              <a:t> </a:t>
            </a:r>
            <a:r>
              <a:rPr lang="en-US" dirty="0" err="1"/>
              <a:t>እርስቱን</a:t>
            </a:r>
            <a:r>
              <a:rPr lang="en-US" dirty="0"/>
              <a:t> </a:t>
            </a:r>
            <a:r>
              <a:rPr lang="en-US" dirty="0" err="1"/>
              <a:t>ለመውረስ</a:t>
            </a:r>
            <a:r>
              <a:rPr lang="en-US" dirty="0"/>
              <a:t> </a:t>
            </a:r>
            <a:r>
              <a:rPr lang="en-US" dirty="0" err="1"/>
              <a:t>ስለሆነ</a:t>
            </a:r>
            <a:r>
              <a:rPr lang="en-US" dirty="0"/>
              <a:t> </a:t>
            </a:r>
            <a:r>
              <a:rPr lang="en-US" dirty="0" err="1"/>
              <a:t>ነው</a:t>
            </a:r>
            <a:r>
              <a:rPr lang="en-US" dirty="0"/>
              <a:t>፡፡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/>
              <a:t>ስህተትን</a:t>
            </a:r>
            <a:r>
              <a:rPr lang="en-US" dirty="0"/>
              <a:t> </a:t>
            </a:r>
            <a:r>
              <a:rPr lang="en-US" dirty="0" err="1"/>
              <a:t>ማረም</a:t>
            </a:r>
            <a:endParaRPr lang="en-US" dirty="0"/>
          </a:p>
          <a:p>
            <a:r>
              <a:rPr lang="en-US" dirty="0" err="1"/>
              <a:t>መርሐ</a:t>
            </a:r>
            <a:r>
              <a:rPr lang="en-US" dirty="0"/>
              <a:t> </a:t>
            </a:r>
            <a:r>
              <a:rPr lang="en-US" dirty="0" err="1"/>
              <a:t>ግብር</a:t>
            </a:r>
            <a:r>
              <a:rPr lang="en-US" dirty="0"/>
              <a:t> </a:t>
            </a:r>
            <a:r>
              <a:rPr lang="en-US" dirty="0" err="1"/>
              <a:t>ስትመራ</a:t>
            </a:r>
            <a:r>
              <a:rPr lang="en-US" dirty="0"/>
              <a:t> </a:t>
            </a:r>
            <a:r>
              <a:rPr lang="en-US" dirty="0" err="1"/>
              <a:t>ስህተት</a:t>
            </a:r>
            <a:r>
              <a:rPr lang="en-US" dirty="0"/>
              <a:t> </a:t>
            </a:r>
            <a:r>
              <a:rPr lang="en-US" dirty="0" err="1"/>
              <a:t>ሰርተህ</a:t>
            </a:r>
            <a:r>
              <a:rPr lang="en-US" dirty="0"/>
              <a:t> </a:t>
            </a:r>
            <a:r>
              <a:rPr lang="en-US" dirty="0" err="1"/>
              <a:t>ኑሮ</a:t>
            </a:r>
            <a:r>
              <a:rPr lang="en-US" dirty="0"/>
              <a:t> </a:t>
            </a:r>
            <a:r>
              <a:rPr lang="en-US" dirty="0" err="1"/>
              <a:t>እህት</a:t>
            </a:r>
            <a:r>
              <a:rPr lang="en-US" dirty="0"/>
              <a:t> </a:t>
            </a:r>
            <a:r>
              <a:rPr lang="en-US" dirty="0" err="1"/>
              <a:t>ወንድሞችህ</a:t>
            </a:r>
            <a:r>
              <a:rPr lang="en-US" dirty="0"/>
              <a:t> </a:t>
            </a:r>
            <a:r>
              <a:rPr lang="en-US" dirty="0" err="1"/>
              <a:t>ሲነግሩሀ</a:t>
            </a:r>
            <a:r>
              <a:rPr lang="en-US" dirty="0"/>
              <a:t> </a:t>
            </a:r>
            <a:r>
              <a:rPr lang="en-US" dirty="0" err="1"/>
              <a:t>ለቀጣዩ</a:t>
            </a:r>
            <a:r>
              <a:rPr lang="en-US" dirty="0"/>
              <a:t> </a:t>
            </a:r>
            <a:r>
              <a:rPr lang="en-US" dirty="0" err="1"/>
              <a:t>ችግርህን</a:t>
            </a:r>
            <a:r>
              <a:rPr lang="en-US" dirty="0"/>
              <a:t> </a:t>
            </a:r>
            <a:r>
              <a:rPr lang="en-US" dirty="0" err="1"/>
              <a:t>አስተካክል</a:t>
            </a:r>
            <a:r>
              <a:rPr lang="en-US" dirty="0"/>
              <a:t>(</a:t>
            </a:r>
            <a:r>
              <a:rPr lang="en-US" dirty="0" err="1"/>
              <a:t>የሚሰራ</a:t>
            </a:r>
            <a:r>
              <a:rPr lang="en-US" dirty="0"/>
              <a:t> </a:t>
            </a:r>
            <a:r>
              <a:rPr lang="en-US" dirty="0" err="1"/>
              <a:t>ሰው</a:t>
            </a:r>
            <a:r>
              <a:rPr lang="en-US" dirty="0"/>
              <a:t> </a:t>
            </a:r>
            <a:r>
              <a:rPr lang="en-US" dirty="0" err="1"/>
              <a:t>ምንጊዜም</a:t>
            </a:r>
            <a:r>
              <a:rPr lang="en-US" dirty="0"/>
              <a:t> </a:t>
            </a:r>
            <a:r>
              <a:rPr lang="en-US" dirty="0" err="1"/>
              <a:t>ይሳሳታልና</a:t>
            </a:r>
            <a:r>
              <a:rPr lang="en-US" dirty="0"/>
              <a:t>)፡፡ </a:t>
            </a:r>
            <a:r>
              <a:rPr lang="en-US" dirty="0" err="1"/>
              <a:t>ለምን</a:t>
            </a:r>
            <a:r>
              <a:rPr lang="en-US" dirty="0"/>
              <a:t> </a:t>
            </a:r>
            <a:r>
              <a:rPr lang="en-US" dirty="0" err="1"/>
              <a:t>ተሳሳትሁ</a:t>
            </a:r>
            <a:r>
              <a:rPr lang="en-US" dirty="0"/>
              <a:t> </a:t>
            </a:r>
            <a:r>
              <a:rPr lang="en-US" dirty="0" err="1"/>
              <a:t>ሳይሆን</a:t>
            </a:r>
            <a:r>
              <a:rPr lang="en-US" dirty="0"/>
              <a:t> </a:t>
            </a:r>
            <a:r>
              <a:rPr lang="en-US" dirty="0" err="1"/>
              <a:t>ለወደፊቱ</a:t>
            </a:r>
            <a:r>
              <a:rPr lang="en-US" dirty="0"/>
              <a:t> </a:t>
            </a:r>
            <a:r>
              <a:rPr lang="en-US" dirty="0" err="1"/>
              <a:t>በተቻለ</a:t>
            </a:r>
            <a:r>
              <a:rPr lang="en-US" dirty="0"/>
              <a:t> </a:t>
            </a:r>
            <a:r>
              <a:rPr lang="en-US" dirty="0" err="1"/>
              <a:t>መጠን</a:t>
            </a:r>
            <a:r>
              <a:rPr lang="en-US" dirty="0"/>
              <a:t> </a:t>
            </a:r>
            <a:r>
              <a:rPr lang="en-US" dirty="0" err="1"/>
              <a:t>ስህተትን</a:t>
            </a:r>
            <a:r>
              <a:rPr lang="en-US" dirty="0"/>
              <a:t> </a:t>
            </a:r>
            <a:r>
              <a:rPr lang="en-US" dirty="0" err="1"/>
              <a:t>ላለመድገም</a:t>
            </a:r>
            <a:r>
              <a:rPr lang="en-US" dirty="0"/>
              <a:t> </a:t>
            </a:r>
            <a:r>
              <a:rPr lang="en-US" dirty="0" err="1"/>
              <a:t>መሞከር</a:t>
            </a:r>
            <a:r>
              <a:rPr lang="en-US" dirty="0"/>
              <a:t> </a:t>
            </a:r>
            <a:r>
              <a:rPr lang="en-US" dirty="0" err="1"/>
              <a:t>ያስፈልጋል</a:t>
            </a:r>
            <a:r>
              <a:rPr lang="en-US" dirty="0"/>
              <a:t>፡፡ </a:t>
            </a:r>
            <a:r>
              <a:rPr lang="en-US" dirty="0" err="1"/>
              <a:t>ሰዎች</a:t>
            </a:r>
            <a:r>
              <a:rPr lang="en-US" dirty="0"/>
              <a:t> </a:t>
            </a:r>
            <a:r>
              <a:rPr lang="en-US" dirty="0" err="1"/>
              <a:t>ሲያወድሱህ</a:t>
            </a:r>
            <a:r>
              <a:rPr lang="en-US" dirty="0"/>
              <a:t> </a:t>
            </a:r>
            <a:r>
              <a:rPr lang="en-US" dirty="0" err="1"/>
              <a:t>እንዳትወድቅ</a:t>
            </a:r>
            <a:r>
              <a:rPr lang="en-US" dirty="0"/>
              <a:t> </a:t>
            </a:r>
            <a:r>
              <a:rPr lang="en-US" dirty="0" err="1"/>
              <a:t>ተጠንቀቅ</a:t>
            </a:r>
            <a:r>
              <a:rPr lang="en-US" dirty="0"/>
              <a:t>፡፡ </a:t>
            </a:r>
            <a:r>
              <a:rPr lang="en-US" dirty="0" err="1"/>
              <a:t>አንድንድ</a:t>
            </a:r>
            <a:r>
              <a:rPr lang="en-US" dirty="0"/>
              <a:t> </a:t>
            </a:r>
            <a:r>
              <a:rPr lang="en-US" dirty="0" err="1"/>
              <a:t>ጊዜ</a:t>
            </a:r>
            <a:r>
              <a:rPr lang="en-US" dirty="0"/>
              <a:t> </a:t>
            </a:r>
            <a:r>
              <a:rPr lang="en-US" dirty="0" err="1"/>
              <a:t>የጀመርኸውን</a:t>
            </a:r>
            <a:r>
              <a:rPr lang="en-US" dirty="0"/>
              <a:t> </a:t>
            </a:r>
            <a:r>
              <a:rPr lang="en-US" dirty="0" err="1"/>
              <a:t>ስራ</a:t>
            </a:r>
            <a:r>
              <a:rPr lang="en-US" dirty="0"/>
              <a:t>  </a:t>
            </a:r>
            <a:r>
              <a:rPr lang="en-US" dirty="0" err="1"/>
              <a:t>ለማስቆም</a:t>
            </a:r>
            <a:r>
              <a:rPr lang="en-US" dirty="0"/>
              <a:t> </a:t>
            </a:r>
            <a:r>
              <a:rPr lang="en-US" dirty="0" err="1"/>
              <a:t>ሰይጣን</a:t>
            </a:r>
            <a:r>
              <a:rPr lang="en-US" dirty="0"/>
              <a:t>  </a:t>
            </a:r>
            <a:r>
              <a:rPr lang="en-US" dirty="0" err="1"/>
              <a:t>በሰዎች</a:t>
            </a:r>
            <a:r>
              <a:rPr lang="en-US" dirty="0"/>
              <a:t> </a:t>
            </a:r>
            <a:r>
              <a:rPr lang="en-US" dirty="0" err="1"/>
              <a:t>ላይ</a:t>
            </a:r>
            <a:r>
              <a:rPr lang="en-US" dirty="0"/>
              <a:t> </a:t>
            </a:r>
            <a:r>
              <a:rPr lang="en-US" dirty="0" err="1"/>
              <a:t>አድሮ</a:t>
            </a:r>
            <a:r>
              <a:rPr lang="en-US" dirty="0"/>
              <a:t> </a:t>
            </a:r>
            <a:r>
              <a:rPr lang="en-US" dirty="0" err="1"/>
              <a:t>ብትሰደብም</a:t>
            </a:r>
            <a:r>
              <a:rPr lang="en-US" dirty="0"/>
              <a:t> </a:t>
            </a:r>
            <a:r>
              <a:rPr lang="en-US" dirty="0" err="1"/>
              <a:t>እንኳ</a:t>
            </a:r>
            <a:r>
              <a:rPr lang="en-US" dirty="0"/>
              <a:t> </a:t>
            </a:r>
            <a:r>
              <a:rPr lang="en-US" dirty="0" err="1"/>
              <a:t>ተስፋ</a:t>
            </a:r>
            <a:r>
              <a:rPr lang="en-US" dirty="0"/>
              <a:t> </a:t>
            </a:r>
            <a:r>
              <a:rPr lang="en-US" dirty="0" err="1"/>
              <a:t>መቁረጥ</a:t>
            </a:r>
            <a:r>
              <a:rPr lang="en-US" dirty="0"/>
              <a:t> </a:t>
            </a:r>
            <a:r>
              <a:rPr lang="en-US" dirty="0" err="1"/>
              <a:t>የለብህም</a:t>
            </a:r>
            <a:r>
              <a:rPr lang="en-US" dirty="0"/>
              <a:t>፡፡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610600" cy="609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ከከንቱ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ውዳሴ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መራቅ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	</a:t>
            </a:r>
          </a:p>
          <a:p>
            <a:r>
              <a:rPr lang="en-US" dirty="0" err="1"/>
              <a:t>መርሐ</a:t>
            </a:r>
            <a:r>
              <a:rPr lang="en-US" dirty="0"/>
              <a:t> </a:t>
            </a:r>
            <a:r>
              <a:rPr lang="en-US" dirty="0" err="1"/>
              <a:t>ግብሩን</a:t>
            </a:r>
            <a:r>
              <a:rPr lang="en-US" dirty="0"/>
              <a:t> </a:t>
            </a:r>
            <a:r>
              <a:rPr lang="en-US" dirty="0" err="1"/>
              <a:t>ስትመራ</a:t>
            </a:r>
            <a:r>
              <a:rPr lang="en-US" dirty="0"/>
              <a:t> </a:t>
            </a:r>
            <a:r>
              <a:rPr lang="en-US" dirty="0" err="1"/>
              <a:t>በጥሩ</a:t>
            </a:r>
            <a:r>
              <a:rPr lang="en-US" dirty="0"/>
              <a:t> </a:t>
            </a:r>
            <a:r>
              <a:rPr lang="en-US" dirty="0" err="1"/>
              <a:t>ሁኔታ</a:t>
            </a:r>
            <a:r>
              <a:rPr lang="en-US" dirty="0"/>
              <a:t> </a:t>
            </a:r>
            <a:r>
              <a:rPr lang="en-US" dirty="0" err="1"/>
              <a:t>ስለተጠናቀቀ</a:t>
            </a:r>
            <a:r>
              <a:rPr lang="en-US" dirty="0"/>
              <a:t> </a:t>
            </a:r>
            <a:r>
              <a:rPr lang="en-US" dirty="0" err="1"/>
              <a:t>ይህን</a:t>
            </a:r>
            <a:r>
              <a:rPr lang="en-US" dirty="0"/>
              <a:t> </a:t>
            </a:r>
            <a:r>
              <a:rPr lang="en-US" dirty="0" err="1"/>
              <a:t>የተመለከቱ</a:t>
            </a:r>
            <a:r>
              <a:rPr lang="en-US" dirty="0"/>
              <a:t> </a:t>
            </a:r>
            <a:r>
              <a:rPr lang="en-US" dirty="0" err="1"/>
              <a:t>ሰዎች</a:t>
            </a:r>
            <a:r>
              <a:rPr lang="en-US" dirty="0"/>
              <a:t> </a:t>
            </a:r>
            <a:r>
              <a:rPr lang="en-US" dirty="0" err="1"/>
              <a:t>ሊያደንቁሀ</a:t>
            </a:r>
            <a:r>
              <a:rPr lang="en-US" dirty="0"/>
              <a:t> </a:t>
            </a:r>
            <a:r>
              <a:rPr lang="en-US" dirty="0" err="1"/>
              <a:t>አቤቱ</a:t>
            </a:r>
            <a:r>
              <a:rPr lang="en-US" dirty="0"/>
              <a:t> </a:t>
            </a:r>
            <a:r>
              <a:rPr lang="en-US" dirty="0" err="1"/>
              <a:t>ስትመራ</a:t>
            </a:r>
            <a:r>
              <a:rPr lang="en-US" dirty="0"/>
              <a:t> </a:t>
            </a:r>
            <a:r>
              <a:rPr lang="en-US" dirty="0" err="1"/>
              <a:t>ታስደስታለህ</a:t>
            </a:r>
            <a:r>
              <a:rPr lang="en-US" dirty="0"/>
              <a:t>------------</a:t>
            </a:r>
            <a:r>
              <a:rPr lang="en-US" dirty="0" err="1"/>
              <a:t>እጅግ</a:t>
            </a:r>
            <a:r>
              <a:rPr lang="en-US" dirty="0"/>
              <a:t> </a:t>
            </a:r>
            <a:r>
              <a:rPr lang="en-US" dirty="0" err="1"/>
              <a:t>በጣም</a:t>
            </a:r>
            <a:r>
              <a:rPr lang="en-US" dirty="0"/>
              <a:t> </a:t>
            </a:r>
            <a:r>
              <a:rPr lang="en-US" dirty="0" err="1"/>
              <a:t>ጥሩ</a:t>
            </a:r>
            <a:r>
              <a:rPr lang="en-US" dirty="0"/>
              <a:t> </a:t>
            </a:r>
            <a:r>
              <a:rPr lang="en-US" dirty="0" err="1"/>
              <a:t>ነበር</a:t>
            </a:r>
            <a:r>
              <a:rPr lang="en-US" dirty="0"/>
              <a:t> </a:t>
            </a:r>
            <a:r>
              <a:rPr lang="en-US" dirty="0" err="1"/>
              <a:t>ወዘተ</a:t>
            </a:r>
            <a:r>
              <a:rPr lang="en-US" dirty="0"/>
              <a:t> </a:t>
            </a:r>
            <a:r>
              <a:rPr lang="en-US" dirty="0" err="1"/>
              <a:t>ሊሉህ</a:t>
            </a:r>
            <a:r>
              <a:rPr lang="en-US" dirty="0"/>
              <a:t> </a:t>
            </a:r>
            <a:r>
              <a:rPr lang="en-US" dirty="0" err="1"/>
              <a:t>ይችላሉ</a:t>
            </a:r>
            <a:r>
              <a:rPr lang="en-US" dirty="0"/>
              <a:t>፡፡</a:t>
            </a:r>
            <a:r>
              <a:rPr lang="en-US" dirty="0" err="1"/>
              <a:t>ይህ</a:t>
            </a:r>
            <a:r>
              <a:rPr lang="en-US" dirty="0"/>
              <a:t> </a:t>
            </a:r>
            <a:r>
              <a:rPr lang="en-US" dirty="0" err="1"/>
              <a:t>የሚያበረታታህ</a:t>
            </a:r>
            <a:r>
              <a:rPr lang="en-US" dirty="0"/>
              <a:t> </a:t>
            </a:r>
            <a:r>
              <a:rPr lang="en-US" dirty="0" err="1"/>
              <a:t>ቢሆንም</a:t>
            </a:r>
            <a:r>
              <a:rPr lang="en-US" dirty="0"/>
              <a:t> </a:t>
            </a:r>
            <a:r>
              <a:rPr lang="en-US" dirty="0" err="1"/>
              <a:t>በትዕቢት</a:t>
            </a:r>
            <a:r>
              <a:rPr lang="en-US" dirty="0"/>
              <a:t> </a:t>
            </a:r>
            <a:r>
              <a:rPr lang="en-US" dirty="0" err="1"/>
              <a:t>እንዳትኮፈስ</a:t>
            </a:r>
            <a:r>
              <a:rPr lang="en-US" dirty="0"/>
              <a:t>፤ </a:t>
            </a:r>
            <a:r>
              <a:rPr lang="en-US" dirty="0" err="1"/>
              <a:t>ከእኔ</a:t>
            </a:r>
            <a:r>
              <a:rPr lang="en-US" dirty="0"/>
              <a:t> </a:t>
            </a:r>
            <a:r>
              <a:rPr lang="en-US" dirty="0" err="1"/>
              <a:t>በላይ</a:t>
            </a:r>
            <a:r>
              <a:rPr lang="en-US" dirty="0"/>
              <a:t> </a:t>
            </a:r>
            <a:r>
              <a:rPr lang="en-US" dirty="0" err="1"/>
              <a:t>መርሐ</a:t>
            </a:r>
            <a:r>
              <a:rPr lang="en-US" dirty="0"/>
              <a:t> </a:t>
            </a:r>
            <a:r>
              <a:rPr lang="en-US" dirty="0" err="1"/>
              <a:t>ግብር</a:t>
            </a:r>
            <a:r>
              <a:rPr lang="en-US" dirty="0"/>
              <a:t> </a:t>
            </a:r>
            <a:r>
              <a:rPr lang="en-US" dirty="0" err="1"/>
              <a:t>መሪ</a:t>
            </a:r>
            <a:r>
              <a:rPr lang="en-US" dirty="0"/>
              <a:t> </a:t>
            </a:r>
            <a:r>
              <a:rPr lang="en-US" dirty="0" err="1"/>
              <a:t>የለም</a:t>
            </a:r>
            <a:r>
              <a:rPr lang="en-US" dirty="0"/>
              <a:t> </a:t>
            </a:r>
            <a:r>
              <a:rPr lang="en-US" dirty="0" err="1"/>
              <a:t>ወዘተ</a:t>
            </a:r>
            <a:r>
              <a:rPr lang="en-US" dirty="0"/>
              <a:t> </a:t>
            </a:r>
            <a:r>
              <a:rPr lang="en-US" dirty="0" err="1"/>
              <a:t>በማለት</a:t>
            </a:r>
            <a:r>
              <a:rPr lang="en-US" dirty="0"/>
              <a:t> </a:t>
            </a:r>
            <a:r>
              <a:rPr lang="en-US" dirty="0" err="1"/>
              <a:t>በከንቱ</a:t>
            </a:r>
            <a:r>
              <a:rPr lang="en-US" dirty="0"/>
              <a:t> </a:t>
            </a:r>
            <a:r>
              <a:rPr lang="en-US" dirty="0" err="1"/>
              <a:t>ውዳሴ</a:t>
            </a:r>
            <a:r>
              <a:rPr lang="en-US" dirty="0"/>
              <a:t> </a:t>
            </a:r>
            <a:r>
              <a:rPr lang="en-US" dirty="0" err="1"/>
              <a:t>እንዳትወድቅ</a:t>
            </a:r>
            <a:r>
              <a:rPr lang="en-US" dirty="0"/>
              <a:t> </a:t>
            </a:r>
            <a:r>
              <a:rPr lang="en-US" dirty="0" err="1"/>
              <a:t>መጠንቀቅ</a:t>
            </a:r>
            <a:r>
              <a:rPr lang="en-US" dirty="0"/>
              <a:t> </a:t>
            </a:r>
            <a:r>
              <a:rPr lang="en-US" dirty="0" err="1"/>
              <a:t>ያስፈልጋል</a:t>
            </a:r>
            <a:r>
              <a:rPr lang="en-US" dirty="0"/>
              <a:t>፡፡ፊል2፡3፤ሉቃ17፡10 </a:t>
            </a:r>
            <a:r>
              <a:rPr lang="en-US" dirty="0" err="1"/>
              <a:t>ስለሆነም</a:t>
            </a:r>
            <a:r>
              <a:rPr lang="en-US" dirty="0"/>
              <a:t> </a:t>
            </a:r>
            <a:r>
              <a:rPr lang="en-US" dirty="0" err="1"/>
              <a:t>ከንቱ</a:t>
            </a:r>
            <a:r>
              <a:rPr lang="en-US" dirty="0"/>
              <a:t> </a:t>
            </a:r>
            <a:r>
              <a:rPr lang="en-US" dirty="0" err="1"/>
              <a:t>ውዳሴን</a:t>
            </a:r>
            <a:r>
              <a:rPr lang="en-US" dirty="0"/>
              <a:t> </a:t>
            </a:r>
            <a:r>
              <a:rPr lang="en-US" dirty="0" err="1"/>
              <a:t>ንቀንና</a:t>
            </a:r>
            <a:r>
              <a:rPr lang="en-US" dirty="0"/>
              <a:t> </a:t>
            </a:r>
            <a:r>
              <a:rPr lang="en-US" dirty="0" err="1"/>
              <a:t>ጠልተን</a:t>
            </a:r>
            <a:r>
              <a:rPr lang="en-US" dirty="0"/>
              <a:t> </a:t>
            </a:r>
            <a:r>
              <a:rPr lang="en-US" dirty="0" err="1"/>
              <a:t>መመስገን</a:t>
            </a:r>
            <a:r>
              <a:rPr lang="en-US" dirty="0"/>
              <a:t> </a:t>
            </a:r>
            <a:r>
              <a:rPr lang="en-US" dirty="0" err="1"/>
              <a:t>የሚገባውን</a:t>
            </a:r>
            <a:r>
              <a:rPr lang="en-US" dirty="0"/>
              <a:t> </a:t>
            </a:r>
            <a:r>
              <a:rPr lang="en-US" dirty="0" err="1"/>
              <a:t>ሁሉን</a:t>
            </a:r>
            <a:r>
              <a:rPr lang="en-US" dirty="0"/>
              <a:t> </a:t>
            </a:r>
            <a:r>
              <a:rPr lang="en-US" dirty="0" err="1"/>
              <a:t>ቻይ</a:t>
            </a:r>
            <a:r>
              <a:rPr lang="en-US" dirty="0"/>
              <a:t> </a:t>
            </a:r>
            <a:r>
              <a:rPr lang="en-US" dirty="0" err="1"/>
              <a:t>ክርስቶስን</a:t>
            </a:r>
            <a:r>
              <a:rPr lang="en-US" dirty="0"/>
              <a:t> </a:t>
            </a:r>
            <a:r>
              <a:rPr lang="en-US" dirty="0" err="1"/>
              <a:t>ማመስገን</a:t>
            </a:r>
            <a:r>
              <a:rPr lang="en-US" dirty="0"/>
              <a:t> </a:t>
            </a:r>
            <a:r>
              <a:rPr lang="en-US" dirty="0" err="1"/>
              <a:t>ያስፈልጋል</a:t>
            </a:r>
            <a:r>
              <a:rPr lang="en-US" dirty="0"/>
              <a:t>፡፡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>
                <a:solidFill>
                  <a:srgbClr val="FF0000"/>
                </a:solidFill>
              </a:rPr>
              <a:t>በጾም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በጸሎት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መበርታት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r>
              <a:rPr lang="en-US" dirty="0" err="1"/>
              <a:t>ሙሴ</a:t>
            </a:r>
            <a:r>
              <a:rPr lang="en-US" dirty="0"/>
              <a:t> </a:t>
            </a:r>
            <a:r>
              <a:rPr lang="en-US" dirty="0" err="1"/>
              <a:t>ከቤርሳቤህ</a:t>
            </a:r>
            <a:r>
              <a:rPr lang="en-US" dirty="0"/>
              <a:t> </a:t>
            </a:r>
            <a:r>
              <a:rPr lang="en-US" dirty="0" err="1"/>
              <a:t>ጋር</a:t>
            </a:r>
            <a:r>
              <a:rPr lang="en-US" dirty="0"/>
              <a:t> </a:t>
            </a:r>
            <a:r>
              <a:rPr lang="en-US" dirty="0" err="1"/>
              <a:t>በዝሙት</a:t>
            </a:r>
            <a:r>
              <a:rPr lang="en-US" dirty="0"/>
              <a:t> </a:t>
            </a:r>
            <a:r>
              <a:rPr lang="en-US" dirty="0" err="1"/>
              <a:t>የወደቀው</a:t>
            </a:r>
            <a:r>
              <a:rPr lang="en-US" dirty="0"/>
              <a:t> </a:t>
            </a:r>
            <a:r>
              <a:rPr lang="en-US" dirty="0" err="1"/>
              <a:t>ከምሽቱ</a:t>
            </a:r>
            <a:r>
              <a:rPr lang="en-US" dirty="0"/>
              <a:t> 12 </a:t>
            </a:r>
            <a:r>
              <a:rPr lang="en-US" dirty="0" err="1"/>
              <a:t>ሰዓት</a:t>
            </a:r>
            <a:r>
              <a:rPr lang="en-US" dirty="0"/>
              <a:t> </a:t>
            </a:r>
            <a:r>
              <a:rPr lang="en-US" dirty="0" err="1"/>
              <a:t>የሚያደርሰውን</a:t>
            </a:r>
            <a:r>
              <a:rPr lang="en-US" dirty="0"/>
              <a:t> </a:t>
            </a:r>
            <a:r>
              <a:rPr lang="en-US" dirty="0" err="1"/>
              <a:t>ጸሎት</a:t>
            </a:r>
            <a:r>
              <a:rPr lang="en-US" dirty="0"/>
              <a:t> </a:t>
            </a:r>
            <a:r>
              <a:rPr lang="en-US" dirty="0" err="1"/>
              <a:t>ስላቋረጠ</a:t>
            </a:r>
            <a:r>
              <a:rPr lang="en-US" dirty="0"/>
              <a:t> </a:t>
            </a:r>
            <a:r>
              <a:rPr lang="en-US" dirty="0" err="1"/>
              <a:t>ነው</a:t>
            </a:r>
            <a:r>
              <a:rPr lang="en-US" dirty="0"/>
              <a:t>፡፡</a:t>
            </a:r>
            <a:r>
              <a:rPr lang="en-US" dirty="0" err="1"/>
              <a:t>ሙሴ</a:t>
            </a:r>
            <a:r>
              <a:rPr lang="en-US" dirty="0"/>
              <a:t> </a:t>
            </a:r>
            <a:r>
              <a:rPr lang="en-US" dirty="0" err="1"/>
              <a:t>የተስፋይቱን</a:t>
            </a:r>
            <a:r>
              <a:rPr lang="en-US" dirty="0"/>
              <a:t> </a:t>
            </a:r>
            <a:r>
              <a:rPr lang="en-US" dirty="0" err="1"/>
              <a:t>ምድር</a:t>
            </a:r>
            <a:r>
              <a:rPr lang="en-US" dirty="0"/>
              <a:t> </a:t>
            </a:r>
            <a:r>
              <a:rPr lang="en-US" dirty="0" err="1"/>
              <a:t>ከነዓንን</a:t>
            </a:r>
            <a:r>
              <a:rPr lang="en-US" dirty="0"/>
              <a:t> </a:t>
            </a:r>
            <a:r>
              <a:rPr lang="en-US" dirty="0" err="1"/>
              <a:t>ሳያይ</a:t>
            </a:r>
            <a:r>
              <a:rPr lang="en-US" dirty="0"/>
              <a:t> </a:t>
            </a:r>
            <a:r>
              <a:rPr lang="en-US" dirty="0" err="1"/>
              <a:t>የቀረው</a:t>
            </a:r>
            <a:r>
              <a:rPr lang="en-US" dirty="0"/>
              <a:t> </a:t>
            </a:r>
            <a:r>
              <a:rPr lang="en-US" dirty="0" err="1"/>
              <a:t>እስራኤል</a:t>
            </a:r>
            <a:r>
              <a:rPr lang="en-US" dirty="0"/>
              <a:t> </a:t>
            </a:r>
            <a:r>
              <a:rPr lang="en-US" dirty="0" err="1"/>
              <a:t>ዘስጋ</a:t>
            </a:r>
            <a:r>
              <a:rPr lang="en-US" dirty="0"/>
              <a:t> </a:t>
            </a:r>
            <a:r>
              <a:rPr lang="en-US" dirty="0" err="1"/>
              <a:t>አምላካቸውን</a:t>
            </a:r>
            <a:r>
              <a:rPr lang="en-US" dirty="0"/>
              <a:t> </a:t>
            </a:r>
            <a:r>
              <a:rPr lang="en-US" dirty="0" err="1"/>
              <a:t>እየበደሉ</a:t>
            </a:r>
            <a:r>
              <a:rPr lang="en-US" dirty="0"/>
              <a:t> </a:t>
            </a:r>
            <a:r>
              <a:rPr lang="en-US" dirty="0" err="1"/>
              <a:t>ሲያስቸግሩትበአንድ</a:t>
            </a:r>
            <a:r>
              <a:rPr lang="en-US" dirty="0"/>
              <a:t> </a:t>
            </a:r>
            <a:r>
              <a:rPr lang="en-US" dirty="0" err="1"/>
              <a:t>ቀን</a:t>
            </a:r>
            <a:r>
              <a:rPr lang="en-US" dirty="0"/>
              <a:t> </a:t>
            </a:r>
            <a:r>
              <a:rPr lang="en-US" dirty="0" err="1"/>
              <a:t>ጸሎት</a:t>
            </a:r>
            <a:r>
              <a:rPr lang="en-US" dirty="0"/>
              <a:t> </a:t>
            </a:r>
            <a:r>
              <a:rPr lang="en-US" dirty="0" err="1"/>
              <a:t>ሳያደርግ</a:t>
            </a:r>
            <a:r>
              <a:rPr lang="en-US" dirty="0"/>
              <a:t> </a:t>
            </a:r>
            <a:r>
              <a:rPr lang="en-US" dirty="0" err="1"/>
              <a:t>እነሱ</a:t>
            </a:r>
            <a:r>
              <a:rPr lang="en-US" dirty="0"/>
              <a:t> </a:t>
            </a:r>
            <a:r>
              <a:rPr lang="en-US" dirty="0" err="1"/>
              <a:t>አንዲመገቡ</a:t>
            </a:r>
            <a:r>
              <a:rPr lang="en-US" dirty="0"/>
              <a:t> </a:t>
            </a:r>
            <a:r>
              <a:rPr lang="en-US" dirty="0" err="1"/>
              <a:t>አድርጎ</a:t>
            </a:r>
            <a:r>
              <a:rPr lang="en-US" dirty="0"/>
              <a:t> </a:t>
            </a:r>
            <a:r>
              <a:rPr lang="en-US" dirty="0" err="1"/>
              <a:t>ነው</a:t>
            </a:r>
            <a:r>
              <a:rPr lang="en-US" dirty="0"/>
              <a:t>፡፡ </a:t>
            </a:r>
            <a:r>
              <a:rPr lang="en-US" dirty="0" err="1"/>
              <a:t>ስለዚህ</a:t>
            </a:r>
            <a:r>
              <a:rPr lang="en-US" dirty="0"/>
              <a:t> </a:t>
            </a:r>
            <a:r>
              <a:rPr lang="en-US" dirty="0" err="1"/>
              <a:t>በጾምና</a:t>
            </a:r>
            <a:r>
              <a:rPr lang="en-US" dirty="0"/>
              <a:t> </a:t>
            </a:r>
            <a:r>
              <a:rPr lang="en-US" dirty="0" err="1"/>
              <a:t>በጸሎት</a:t>
            </a:r>
            <a:r>
              <a:rPr lang="en-US" dirty="0"/>
              <a:t> </a:t>
            </a:r>
            <a:r>
              <a:rPr lang="en-US" dirty="0" err="1"/>
              <a:t>የታጀበ</a:t>
            </a:r>
            <a:r>
              <a:rPr lang="en-US" dirty="0"/>
              <a:t> </a:t>
            </a:r>
            <a:r>
              <a:rPr lang="en-US" dirty="0" err="1"/>
              <a:t>ሰውነት</a:t>
            </a:r>
            <a:r>
              <a:rPr lang="en-US" dirty="0"/>
              <a:t> </a:t>
            </a:r>
            <a:r>
              <a:rPr lang="en-US" dirty="0" err="1"/>
              <a:t>ከትሩፋት</a:t>
            </a:r>
            <a:r>
              <a:rPr lang="en-US" dirty="0"/>
              <a:t> </a:t>
            </a:r>
            <a:r>
              <a:rPr lang="en-US" dirty="0" err="1"/>
              <a:t>ወደ</a:t>
            </a:r>
            <a:r>
              <a:rPr lang="en-US" dirty="0"/>
              <a:t> </a:t>
            </a:r>
            <a:r>
              <a:rPr lang="en-US" dirty="0" err="1"/>
              <a:t>ትሩፋተ</a:t>
            </a:r>
            <a:r>
              <a:rPr lang="en-US" dirty="0"/>
              <a:t> </a:t>
            </a:r>
            <a:r>
              <a:rPr lang="en-US" dirty="0" err="1"/>
              <a:t>ለመረማመድይመቸዋል</a:t>
            </a:r>
            <a:r>
              <a:rPr lang="en-US" dirty="0"/>
              <a:t>፡፡ማቴ26፡41 </a:t>
            </a:r>
          </a:p>
          <a:p>
            <a:r>
              <a:rPr lang="en-US" dirty="0" err="1"/>
              <a:t>ቅዱሳነ</a:t>
            </a:r>
            <a:r>
              <a:rPr lang="en-US" dirty="0"/>
              <a:t> </a:t>
            </a:r>
            <a:r>
              <a:rPr lang="en-US" dirty="0" err="1"/>
              <a:t>ሰይጣንን</a:t>
            </a:r>
            <a:r>
              <a:rPr lang="en-US" dirty="0"/>
              <a:t> </a:t>
            </a:r>
            <a:r>
              <a:rPr lang="en-US" dirty="0" err="1"/>
              <a:t>ድል</a:t>
            </a:r>
            <a:r>
              <a:rPr lang="en-US" dirty="0"/>
              <a:t> </a:t>
            </a:r>
            <a:r>
              <a:rPr lang="en-US" dirty="0" err="1"/>
              <a:t>የነሱት</a:t>
            </a:r>
            <a:r>
              <a:rPr lang="en-US" dirty="0"/>
              <a:t> </a:t>
            </a:r>
            <a:r>
              <a:rPr lang="en-US" dirty="0" err="1"/>
              <a:t>አጋንንትን</a:t>
            </a:r>
            <a:r>
              <a:rPr lang="en-US" dirty="0"/>
              <a:t> </a:t>
            </a:r>
            <a:r>
              <a:rPr lang="en-US" dirty="0" err="1"/>
              <a:t>ያስወጡት፤ሙታንን</a:t>
            </a:r>
            <a:r>
              <a:rPr lang="en-US" dirty="0"/>
              <a:t> </a:t>
            </a:r>
            <a:r>
              <a:rPr lang="en-US" dirty="0" err="1"/>
              <a:t>ያስነሱት፤ጎባጣን</a:t>
            </a:r>
            <a:r>
              <a:rPr lang="en-US" dirty="0"/>
              <a:t> </a:t>
            </a:r>
            <a:r>
              <a:rPr lang="en-US" dirty="0" err="1"/>
              <a:t>ያቃኑት</a:t>
            </a:r>
            <a:r>
              <a:rPr lang="en-US" dirty="0"/>
              <a:t> </a:t>
            </a:r>
            <a:r>
              <a:rPr lang="en-US" dirty="0" err="1"/>
              <a:t>አይነስውርን</a:t>
            </a:r>
            <a:r>
              <a:rPr lang="en-US" dirty="0"/>
              <a:t> </a:t>
            </a:r>
            <a:r>
              <a:rPr lang="en-US" dirty="0" err="1"/>
              <a:t>ያበሩት</a:t>
            </a:r>
            <a:r>
              <a:rPr lang="en-US" dirty="0"/>
              <a:t> ፤</a:t>
            </a:r>
            <a:r>
              <a:rPr lang="en-US" dirty="0" err="1"/>
              <a:t>ሽባውን</a:t>
            </a:r>
            <a:r>
              <a:rPr lang="en-US" dirty="0"/>
              <a:t> </a:t>
            </a:r>
            <a:r>
              <a:rPr lang="en-US" dirty="0" err="1"/>
              <a:t>ያዳኑት፤ተራራ</a:t>
            </a:r>
            <a:r>
              <a:rPr lang="en-US" dirty="0"/>
              <a:t> </a:t>
            </a:r>
            <a:r>
              <a:rPr lang="en-US" dirty="0" err="1"/>
              <a:t>ያሸሹት፤ባህር</a:t>
            </a:r>
            <a:r>
              <a:rPr lang="en-US" dirty="0"/>
              <a:t> </a:t>
            </a:r>
            <a:r>
              <a:rPr lang="en-US" dirty="0" err="1"/>
              <a:t>ከፍለው</a:t>
            </a:r>
            <a:r>
              <a:rPr lang="en-US" dirty="0"/>
              <a:t> </a:t>
            </a:r>
            <a:r>
              <a:rPr lang="en-US" dirty="0" err="1"/>
              <a:t>ያሻገሩት</a:t>
            </a:r>
            <a:r>
              <a:rPr lang="en-US" dirty="0"/>
              <a:t> ፤</a:t>
            </a:r>
            <a:r>
              <a:rPr lang="en-US" dirty="0" err="1"/>
              <a:t>ግርማ</a:t>
            </a:r>
            <a:r>
              <a:rPr lang="en-US" dirty="0"/>
              <a:t> </a:t>
            </a:r>
            <a:r>
              <a:rPr lang="en-US" dirty="0" err="1"/>
              <a:t>ሌሊቱን</a:t>
            </a:r>
            <a:r>
              <a:rPr lang="en-US" dirty="0"/>
              <a:t> </a:t>
            </a:r>
            <a:r>
              <a:rPr lang="en-US" dirty="0" err="1"/>
              <a:t>ፀብ</a:t>
            </a:r>
            <a:r>
              <a:rPr lang="en-US" dirty="0"/>
              <a:t> </a:t>
            </a:r>
            <a:r>
              <a:rPr lang="en-US" dirty="0" err="1"/>
              <a:t>አጋንንቱን</a:t>
            </a:r>
            <a:r>
              <a:rPr lang="en-US" dirty="0"/>
              <a:t> </a:t>
            </a:r>
            <a:r>
              <a:rPr lang="en-US" dirty="0" err="1"/>
              <a:t>የሌሊቱን</a:t>
            </a:r>
            <a:r>
              <a:rPr lang="en-US" dirty="0"/>
              <a:t> </a:t>
            </a:r>
            <a:r>
              <a:rPr lang="en-US" dirty="0" err="1"/>
              <a:t>ቁር</a:t>
            </a:r>
            <a:r>
              <a:rPr lang="en-US" dirty="0"/>
              <a:t> </a:t>
            </a:r>
            <a:r>
              <a:rPr lang="en-US" dirty="0" err="1"/>
              <a:t>የቀኑን</a:t>
            </a:r>
            <a:r>
              <a:rPr lang="en-US" dirty="0"/>
              <a:t> </a:t>
            </a:r>
            <a:r>
              <a:rPr lang="en-US" dirty="0" err="1"/>
              <a:t>ሐሩር</a:t>
            </a:r>
            <a:r>
              <a:rPr lang="en-US" dirty="0"/>
              <a:t> </a:t>
            </a:r>
            <a:r>
              <a:rPr lang="en-US" dirty="0" err="1"/>
              <a:t>ታግሰው</a:t>
            </a:r>
            <a:r>
              <a:rPr lang="en-US" dirty="0"/>
              <a:t> </a:t>
            </a:r>
            <a:r>
              <a:rPr lang="en-US" dirty="0" err="1"/>
              <a:t>ድንጋይ</a:t>
            </a:r>
            <a:r>
              <a:rPr lang="en-US" dirty="0"/>
              <a:t> </a:t>
            </a:r>
            <a:r>
              <a:rPr lang="en-US" dirty="0" err="1"/>
              <a:t>ተንተርሰው</a:t>
            </a:r>
            <a:r>
              <a:rPr lang="en-US" dirty="0"/>
              <a:t> </a:t>
            </a:r>
            <a:r>
              <a:rPr lang="en-US" dirty="0" err="1"/>
              <a:t>ዳዋ</a:t>
            </a:r>
            <a:r>
              <a:rPr lang="en-US" dirty="0"/>
              <a:t> </a:t>
            </a:r>
            <a:r>
              <a:rPr lang="en-US" dirty="0" err="1"/>
              <a:t>ጥሰው</a:t>
            </a:r>
            <a:r>
              <a:rPr lang="en-US" dirty="0"/>
              <a:t> </a:t>
            </a:r>
            <a:r>
              <a:rPr lang="en-US" dirty="0" err="1"/>
              <a:t>ጤዛ</a:t>
            </a:r>
            <a:r>
              <a:rPr lang="en-US" dirty="0"/>
              <a:t> </a:t>
            </a:r>
            <a:r>
              <a:rPr lang="en-US" dirty="0" err="1"/>
              <a:t>ልሰው</a:t>
            </a:r>
            <a:r>
              <a:rPr lang="en-US" dirty="0"/>
              <a:t> </a:t>
            </a:r>
            <a:r>
              <a:rPr lang="en-US" dirty="0" err="1"/>
              <a:t>በምናኔ</a:t>
            </a:r>
            <a:r>
              <a:rPr lang="en-US" dirty="0"/>
              <a:t> </a:t>
            </a:r>
            <a:r>
              <a:rPr lang="en-US" dirty="0" err="1"/>
              <a:t>ኑሮ</a:t>
            </a:r>
            <a:r>
              <a:rPr lang="en-US" dirty="0"/>
              <a:t> </a:t>
            </a:r>
            <a:r>
              <a:rPr lang="en-US" dirty="0" err="1"/>
              <a:t>ለመኖር</a:t>
            </a:r>
            <a:r>
              <a:rPr lang="en-US" dirty="0"/>
              <a:t> </a:t>
            </a:r>
            <a:r>
              <a:rPr lang="en-US" dirty="0" err="1"/>
              <a:t>የቻሉት</a:t>
            </a:r>
            <a:r>
              <a:rPr lang="en-US" dirty="0"/>
              <a:t>  </a:t>
            </a:r>
            <a:r>
              <a:rPr lang="en-US" dirty="0" err="1"/>
              <a:t>በጾም</a:t>
            </a:r>
            <a:r>
              <a:rPr lang="en-US" dirty="0"/>
              <a:t> </a:t>
            </a:r>
            <a:r>
              <a:rPr lang="en-US" dirty="0" err="1"/>
              <a:t>በጸሎት</a:t>
            </a:r>
            <a:r>
              <a:rPr lang="en-US" dirty="0"/>
              <a:t> </a:t>
            </a:r>
            <a:r>
              <a:rPr lang="en-US" dirty="0" err="1"/>
              <a:t>ነው</a:t>
            </a:r>
            <a:r>
              <a:rPr lang="en-US" dirty="0"/>
              <a:t>፡፡</a:t>
            </a:r>
            <a:r>
              <a:rPr lang="en-US" dirty="0" err="1"/>
              <a:t>ሰማዕታትም</a:t>
            </a:r>
            <a:r>
              <a:rPr lang="en-US" dirty="0"/>
              <a:t> </a:t>
            </a:r>
            <a:r>
              <a:rPr lang="en-US" dirty="0" err="1"/>
              <a:t>አሰቃቂ</a:t>
            </a:r>
            <a:r>
              <a:rPr lang="en-US" dirty="0"/>
              <a:t> </a:t>
            </a:r>
            <a:r>
              <a:rPr lang="en-US" dirty="0" err="1"/>
              <a:t>የሞት</a:t>
            </a:r>
            <a:r>
              <a:rPr lang="en-US" dirty="0"/>
              <a:t> </a:t>
            </a:r>
            <a:r>
              <a:rPr lang="en-US" dirty="0" err="1"/>
              <a:t>ፍርድ</a:t>
            </a:r>
            <a:r>
              <a:rPr lang="en-US" dirty="0"/>
              <a:t> </a:t>
            </a:r>
            <a:r>
              <a:rPr lang="en-US" dirty="0" err="1"/>
              <a:t>ሲበየንባቸው</a:t>
            </a:r>
            <a:r>
              <a:rPr lang="en-US" dirty="0"/>
              <a:t> </a:t>
            </a:r>
            <a:r>
              <a:rPr lang="en-US" dirty="0" err="1"/>
              <a:t>አበርትቶ</a:t>
            </a:r>
            <a:r>
              <a:rPr lang="en-US" dirty="0"/>
              <a:t> </a:t>
            </a:r>
            <a:r>
              <a:rPr lang="en-US" dirty="0" err="1"/>
              <a:t>ስለሃይማኖታው</a:t>
            </a:r>
            <a:r>
              <a:rPr lang="en-US" dirty="0"/>
              <a:t>  </a:t>
            </a:r>
            <a:r>
              <a:rPr lang="en-US" dirty="0" err="1"/>
              <a:t>ሰማዕትነት</a:t>
            </a:r>
            <a:r>
              <a:rPr lang="en-US" dirty="0"/>
              <a:t> </a:t>
            </a:r>
            <a:r>
              <a:rPr lang="en-US" dirty="0" err="1"/>
              <a:t>ለመቀበል</a:t>
            </a:r>
            <a:r>
              <a:rPr lang="en-US" dirty="0"/>
              <a:t> </a:t>
            </a:r>
            <a:r>
              <a:rPr lang="en-US" dirty="0" err="1"/>
              <a:t>ሃይል</a:t>
            </a:r>
            <a:r>
              <a:rPr lang="en-US" dirty="0"/>
              <a:t> </a:t>
            </a:r>
            <a:r>
              <a:rPr lang="en-US" dirty="0" err="1"/>
              <a:t>የሆናቸው</a:t>
            </a:r>
            <a:r>
              <a:rPr lang="en-US" dirty="0"/>
              <a:t>  </a:t>
            </a:r>
            <a:r>
              <a:rPr lang="en-US" dirty="0" err="1"/>
              <a:t>ጸሎታቸው</a:t>
            </a:r>
            <a:r>
              <a:rPr lang="en-US" dirty="0"/>
              <a:t> </a:t>
            </a:r>
            <a:r>
              <a:rPr lang="en-US" dirty="0" err="1"/>
              <a:t>ነው</a:t>
            </a:r>
            <a:r>
              <a:rPr lang="en-US" dirty="0"/>
              <a:t>፡፡ </a:t>
            </a:r>
            <a:r>
              <a:rPr lang="en-US" dirty="0" err="1"/>
              <a:t>ስለዚህ</a:t>
            </a:r>
            <a:r>
              <a:rPr lang="en-US" dirty="0"/>
              <a:t> </a:t>
            </a:r>
            <a:r>
              <a:rPr lang="en-US" dirty="0" err="1"/>
              <a:t>አንተም</a:t>
            </a:r>
            <a:r>
              <a:rPr lang="en-US" dirty="0"/>
              <a:t> </a:t>
            </a:r>
            <a:r>
              <a:rPr lang="en-US" dirty="0" err="1"/>
              <a:t>የራቀው</a:t>
            </a:r>
            <a:r>
              <a:rPr lang="en-US" dirty="0"/>
              <a:t> </a:t>
            </a:r>
            <a:r>
              <a:rPr lang="en-US" dirty="0" err="1"/>
              <a:t>እንዲቀርብልህ</a:t>
            </a:r>
            <a:r>
              <a:rPr lang="en-US" dirty="0"/>
              <a:t> ፤</a:t>
            </a:r>
            <a:r>
              <a:rPr lang="en-US" dirty="0" err="1"/>
              <a:t>የፈሰሰው</a:t>
            </a:r>
            <a:r>
              <a:rPr lang="en-US" dirty="0"/>
              <a:t> </a:t>
            </a:r>
            <a:r>
              <a:rPr lang="en-US" dirty="0" err="1"/>
              <a:t>እንዲቃናልህ</a:t>
            </a:r>
            <a:r>
              <a:rPr lang="en-US" dirty="0"/>
              <a:t> </a:t>
            </a:r>
            <a:r>
              <a:rPr lang="en-US" dirty="0" err="1"/>
              <a:t>በሰው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72200"/>
          </a:xfrm>
        </p:spPr>
        <p:txBody>
          <a:bodyPr>
            <a:normAutofit/>
          </a:bodyPr>
          <a:lstStyle/>
          <a:p>
            <a:r>
              <a:rPr lang="en-US" dirty="0" err="1"/>
              <a:t>ዘንድ</a:t>
            </a:r>
            <a:r>
              <a:rPr lang="en-US" dirty="0"/>
              <a:t> </a:t>
            </a:r>
            <a:r>
              <a:rPr lang="en-US" dirty="0" err="1"/>
              <a:t>የማይቻለው</a:t>
            </a:r>
            <a:r>
              <a:rPr lang="en-US" dirty="0"/>
              <a:t> </a:t>
            </a:r>
            <a:r>
              <a:rPr lang="en-US" dirty="0" err="1"/>
              <a:t>በክርስቶስ</a:t>
            </a:r>
            <a:r>
              <a:rPr lang="en-US" dirty="0"/>
              <a:t> </a:t>
            </a:r>
            <a:r>
              <a:rPr lang="en-US" dirty="0" err="1"/>
              <a:t>እንዲቻል</a:t>
            </a:r>
            <a:r>
              <a:rPr lang="en-US" dirty="0"/>
              <a:t> </a:t>
            </a:r>
            <a:r>
              <a:rPr lang="en-US" dirty="0" err="1"/>
              <a:t>በአጠቃላይ</a:t>
            </a:r>
            <a:r>
              <a:rPr lang="en-US" dirty="0"/>
              <a:t> </a:t>
            </a:r>
            <a:r>
              <a:rPr lang="en-US" dirty="0" err="1"/>
              <a:t>ህይወትህ</a:t>
            </a:r>
            <a:r>
              <a:rPr lang="en-US" dirty="0"/>
              <a:t> </a:t>
            </a:r>
            <a:r>
              <a:rPr lang="en-US" dirty="0" err="1"/>
              <a:t>ሁሉ</a:t>
            </a:r>
            <a:r>
              <a:rPr lang="en-US" dirty="0"/>
              <a:t> </a:t>
            </a:r>
            <a:r>
              <a:rPr lang="en-US" dirty="0" err="1"/>
              <a:t>የተቃና</a:t>
            </a:r>
            <a:r>
              <a:rPr lang="en-US" dirty="0"/>
              <a:t> </a:t>
            </a:r>
            <a:r>
              <a:rPr lang="en-US" dirty="0" err="1"/>
              <a:t>እንዲሆንልህ</a:t>
            </a:r>
            <a:r>
              <a:rPr lang="en-US" dirty="0"/>
              <a:t> </a:t>
            </a:r>
            <a:r>
              <a:rPr lang="en-US" dirty="0" err="1"/>
              <a:t>በኪዳን</a:t>
            </a:r>
            <a:r>
              <a:rPr lang="en-US" dirty="0"/>
              <a:t> </a:t>
            </a:r>
            <a:r>
              <a:rPr lang="en-US" dirty="0" err="1"/>
              <a:t>በቅዳሴ</a:t>
            </a:r>
            <a:r>
              <a:rPr lang="en-US" dirty="0"/>
              <a:t> </a:t>
            </a:r>
            <a:r>
              <a:rPr lang="en-US" dirty="0" err="1"/>
              <a:t>በማህሌት</a:t>
            </a:r>
            <a:r>
              <a:rPr lang="en-US" dirty="0"/>
              <a:t> </a:t>
            </a:r>
            <a:r>
              <a:rPr lang="en-US" dirty="0" err="1"/>
              <a:t>በማህበር</a:t>
            </a:r>
            <a:r>
              <a:rPr lang="en-US" dirty="0"/>
              <a:t> </a:t>
            </a:r>
            <a:r>
              <a:rPr lang="en-US" dirty="0" err="1"/>
              <a:t>ጸሎት</a:t>
            </a:r>
            <a:r>
              <a:rPr lang="en-US" dirty="0"/>
              <a:t> </a:t>
            </a:r>
            <a:r>
              <a:rPr lang="en-US" dirty="0" err="1"/>
              <a:t>መካፈል</a:t>
            </a:r>
            <a:r>
              <a:rPr lang="en-US" dirty="0"/>
              <a:t> </a:t>
            </a:r>
            <a:r>
              <a:rPr lang="en-US" dirty="0" err="1"/>
              <a:t>አለብህ</a:t>
            </a:r>
            <a:r>
              <a:rPr lang="en-US" dirty="0"/>
              <a:t>፡፡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>
                <a:solidFill>
                  <a:srgbClr val="FF0000"/>
                </a:solidFill>
              </a:rPr>
              <a:t>ቃለ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እግዚአብሔርን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ሁልጊዜ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መማር</a:t>
            </a:r>
            <a:r>
              <a:rPr lang="en-US" dirty="0"/>
              <a:t>	</a:t>
            </a:r>
          </a:p>
          <a:p>
            <a:r>
              <a:rPr lang="en-US" dirty="0" err="1"/>
              <a:t>የስጋ</a:t>
            </a:r>
            <a:r>
              <a:rPr lang="en-US" dirty="0"/>
              <a:t> </a:t>
            </a:r>
            <a:r>
              <a:rPr lang="en-US" dirty="0" err="1"/>
              <a:t>ምግብ</a:t>
            </a:r>
            <a:r>
              <a:rPr lang="en-US" dirty="0"/>
              <a:t> </a:t>
            </a:r>
            <a:r>
              <a:rPr lang="en-US" dirty="0" err="1"/>
              <a:t>በየሰዓቱ</a:t>
            </a:r>
            <a:r>
              <a:rPr lang="en-US" dirty="0"/>
              <a:t> </a:t>
            </a:r>
            <a:r>
              <a:rPr lang="en-US" dirty="0" err="1"/>
              <a:t>ካልበላን</a:t>
            </a:r>
            <a:r>
              <a:rPr lang="en-US" dirty="0"/>
              <a:t> </a:t>
            </a:r>
            <a:r>
              <a:rPr lang="en-US" dirty="0" err="1"/>
              <a:t>እንደምንጠወልገውና</a:t>
            </a:r>
            <a:r>
              <a:rPr lang="en-US" dirty="0"/>
              <a:t> </a:t>
            </a:r>
            <a:r>
              <a:rPr lang="en-US" dirty="0" err="1"/>
              <a:t>እንደምንደክመው</a:t>
            </a:r>
            <a:r>
              <a:rPr lang="en-US" dirty="0"/>
              <a:t> </a:t>
            </a:r>
            <a:r>
              <a:rPr lang="en-US" dirty="0" err="1"/>
              <a:t>ሁሉ</a:t>
            </a:r>
            <a:r>
              <a:rPr lang="en-US" dirty="0"/>
              <a:t> </a:t>
            </a:r>
            <a:r>
              <a:rPr lang="en-US" dirty="0" err="1"/>
              <a:t>ነፍስም</a:t>
            </a:r>
            <a:r>
              <a:rPr lang="en-US" dirty="0"/>
              <a:t> </a:t>
            </a:r>
            <a:r>
              <a:rPr lang="en-US" dirty="0" err="1"/>
              <a:t>በየጊዜው</a:t>
            </a:r>
            <a:r>
              <a:rPr lang="en-US" dirty="0"/>
              <a:t>  </a:t>
            </a:r>
            <a:r>
              <a:rPr lang="en-US" dirty="0" err="1"/>
              <a:t>ቃለ</a:t>
            </a:r>
            <a:r>
              <a:rPr lang="en-US" dirty="0"/>
              <a:t> </a:t>
            </a:r>
            <a:r>
              <a:rPr lang="en-US" dirty="0" err="1"/>
              <a:t>እጊዚአብሔርን</a:t>
            </a:r>
            <a:r>
              <a:rPr lang="en-US" dirty="0"/>
              <a:t> </a:t>
            </a:r>
            <a:r>
              <a:rPr lang="en-US" dirty="0" err="1"/>
              <a:t>ካልተማረች</a:t>
            </a:r>
            <a:r>
              <a:rPr lang="en-US" dirty="0"/>
              <a:t> </a:t>
            </a:r>
            <a:r>
              <a:rPr lang="en-US" dirty="0" err="1"/>
              <a:t>ትዝላለች</a:t>
            </a:r>
            <a:r>
              <a:rPr lang="en-US" dirty="0"/>
              <a:t>፡፡</a:t>
            </a:r>
            <a:r>
              <a:rPr lang="en-US" dirty="0" err="1"/>
              <a:t>ዲያብሎስ</a:t>
            </a:r>
            <a:r>
              <a:rPr lang="en-US" dirty="0"/>
              <a:t> </a:t>
            </a:r>
            <a:r>
              <a:rPr lang="en-US" dirty="0" err="1"/>
              <a:t>ይቆጣጠራታል</a:t>
            </a:r>
            <a:r>
              <a:rPr lang="en-US" dirty="0"/>
              <a:t>፡፡ </a:t>
            </a:r>
            <a:r>
              <a:rPr lang="en-US" dirty="0" err="1"/>
              <a:t>መሪውም</a:t>
            </a:r>
            <a:r>
              <a:rPr lang="en-US" dirty="0"/>
              <a:t> </a:t>
            </a:r>
            <a:r>
              <a:rPr lang="en-US" dirty="0" err="1"/>
              <a:t>መድረክ</a:t>
            </a:r>
            <a:r>
              <a:rPr lang="en-US" dirty="0"/>
              <a:t> </a:t>
            </a:r>
            <a:r>
              <a:rPr lang="en-US" dirty="0" err="1"/>
              <a:t>ላይ</a:t>
            </a:r>
            <a:r>
              <a:rPr lang="en-US" dirty="0"/>
              <a:t> </a:t>
            </a:r>
            <a:r>
              <a:rPr lang="en-US" dirty="0" err="1"/>
              <a:t>ቁሞ</a:t>
            </a:r>
            <a:r>
              <a:rPr lang="en-US" dirty="0"/>
              <a:t> </a:t>
            </a:r>
            <a:r>
              <a:rPr lang="en-US" dirty="0" err="1"/>
              <a:t>የሚናገራቸውን</a:t>
            </a:r>
            <a:r>
              <a:rPr lang="en-US" dirty="0"/>
              <a:t> </a:t>
            </a:r>
            <a:r>
              <a:rPr lang="en-US" dirty="0" err="1"/>
              <a:t>ነገሮች</a:t>
            </a:r>
            <a:r>
              <a:rPr lang="en-US" dirty="0"/>
              <a:t> </a:t>
            </a:r>
            <a:r>
              <a:rPr lang="en-US" dirty="0" err="1"/>
              <a:t>ዘወትር</a:t>
            </a:r>
            <a:r>
              <a:rPr lang="en-US" dirty="0"/>
              <a:t> </a:t>
            </a:r>
            <a:r>
              <a:rPr lang="en-US" dirty="0" err="1"/>
              <a:t>እያነበበና</a:t>
            </a:r>
            <a:r>
              <a:rPr lang="en-US" dirty="0"/>
              <a:t> </a:t>
            </a:r>
            <a:r>
              <a:rPr lang="en-US" dirty="0" err="1"/>
              <a:t>ዘመኑን</a:t>
            </a:r>
            <a:r>
              <a:rPr lang="en-US" dirty="0"/>
              <a:t> </a:t>
            </a:r>
            <a:r>
              <a:rPr lang="en-US" dirty="0" err="1"/>
              <a:t>እየዋጀ</a:t>
            </a:r>
            <a:r>
              <a:rPr lang="en-US" dirty="0"/>
              <a:t> </a:t>
            </a:r>
            <a:r>
              <a:rPr lang="en-US" dirty="0" err="1"/>
              <a:t>ካልሆነ</a:t>
            </a:r>
            <a:r>
              <a:rPr lang="en-US" dirty="0"/>
              <a:t> </a:t>
            </a:r>
            <a:r>
              <a:rPr lang="en-US" dirty="0" err="1"/>
              <a:t>ይቸገራል</a:t>
            </a:r>
            <a:r>
              <a:rPr lang="en-US" dirty="0"/>
              <a:t>፡፡</a:t>
            </a:r>
            <a:r>
              <a:rPr lang="en-US" dirty="0" err="1"/>
              <a:t>አባቶቻችን</a:t>
            </a:r>
            <a:r>
              <a:rPr lang="en-US" dirty="0"/>
              <a:t> </a:t>
            </a:r>
            <a:r>
              <a:rPr lang="en-US" dirty="0" err="1"/>
              <a:t>ረሃብ</a:t>
            </a:r>
            <a:r>
              <a:rPr lang="en-US" dirty="0"/>
              <a:t> </a:t>
            </a:r>
            <a:r>
              <a:rPr lang="en-US" dirty="0" err="1"/>
              <a:t>ድካም</a:t>
            </a:r>
            <a:r>
              <a:rPr lang="en-US" dirty="0"/>
              <a:t>  </a:t>
            </a:r>
            <a:r>
              <a:rPr lang="en-US" dirty="0" err="1"/>
              <a:t>እርጅና</a:t>
            </a:r>
            <a:r>
              <a:rPr lang="en-US" dirty="0"/>
              <a:t> </a:t>
            </a:r>
            <a:r>
              <a:rPr lang="en-US" dirty="0" err="1"/>
              <a:t>ሳይበግራቸው</a:t>
            </a:r>
            <a:r>
              <a:rPr lang="en-US" dirty="0"/>
              <a:t>  </a:t>
            </a:r>
            <a:r>
              <a:rPr lang="en-US" dirty="0" err="1"/>
              <a:t>ከአትሮንሱ</a:t>
            </a:r>
            <a:r>
              <a:rPr lang="en-US" dirty="0"/>
              <a:t> </a:t>
            </a:r>
            <a:r>
              <a:rPr lang="en-US" dirty="0" err="1"/>
              <a:t>ሳይለዩ</a:t>
            </a:r>
            <a:r>
              <a:rPr lang="en-US" dirty="0"/>
              <a:t> </a:t>
            </a:r>
            <a:r>
              <a:rPr lang="en-US" dirty="0" err="1"/>
              <a:t>ሞት</a:t>
            </a:r>
            <a:r>
              <a:rPr lang="en-US" dirty="0"/>
              <a:t> </a:t>
            </a:r>
            <a:r>
              <a:rPr lang="en-US" dirty="0" err="1"/>
              <a:t>ገትቷቸዋል</a:t>
            </a:r>
            <a:r>
              <a:rPr lang="en-US" dirty="0"/>
              <a:t>፡፡ </a:t>
            </a:r>
            <a:r>
              <a:rPr lang="en-US" dirty="0" err="1"/>
              <a:t>አንድ</a:t>
            </a:r>
            <a:r>
              <a:rPr lang="en-US" dirty="0"/>
              <a:t> </a:t>
            </a:r>
            <a:r>
              <a:rPr lang="en-US" dirty="0" err="1"/>
              <a:t>አባት</a:t>
            </a:r>
            <a:r>
              <a:rPr lang="en-US" dirty="0"/>
              <a:t> </a:t>
            </a:r>
            <a:r>
              <a:rPr lang="en-US" dirty="0" err="1"/>
              <a:t>አርጅተው</a:t>
            </a:r>
            <a:r>
              <a:rPr lang="en-US" dirty="0"/>
              <a:t> </a:t>
            </a:r>
            <a:r>
              <a:rPr lang="en-US" dirty="0" err="1"/>
              <a:t>ግን</a:t>
            </a:r>
            <a:r>
              <a:rPr lang="en-US" dirty="0"/>
              <a:t> </a:t>
            </a:r>
            <a:r>
              <a:rPr lang="en-US" dirty="0" err="1"/>
              <a:t>ጉባኤ</a:t>
            </a:r>
            <a:r>
              <a:rPr lang="en-US" dirty="0"/>
              <a:t> </a:t>
            </a:r>
            <a:r>
              <a:rPr lang="en-US" dirty="0" err="1"/>
              <a:t>ቤት</a:t>
            </a:r>
            <a:r>
              <a:rPr lang="en-US" dirty="0"/>
              <a:t> </a:t>
            </a:r>
            <a:r>
              <a:rPr lang="en-US" dirty="0" err="1"/>
              <a:t>ቁጭ</a:t>
            </a:r>
            <a:r>
              <a:rPr lang="en-US" dirty="0"/>
              <a:t>  </a:t>
            </a:r>
            <a:r>
              <a:rPr lang="en-US" dirty="0" err="1"/>
              <a:t>ብለው</a:t>
            </a:r>
            <a:r>
              <a:rPr lang="en-US" dirty="0"/>
              <a:t> </a:t>
            </a:r>
            <a:r>
              <a:rPr lang="en-US" dirty="0" err="1"/>
              <a:t>ሲማሩ</a:t>
            </a:r>
            <a:r>
              <a:rPr lang="en-US" dirty="0"/>
              <a:t> </a:t>
            </a:r>
            <a:r>
              <a:rPr lang="en-US" dirty="0" err="1"/>
              <a:t>ያየ</a:t>
            </a:r>
            <a:r>
              <a:rPr lang="en-US" dirty="0"/>
              <a:t> </a:t>
            </a:r>
            <a:r>
              <a:rPr lang="en-US" dirty="0" err="1"/>
              <a:t>ወጣት</a:t>
            </a:r>
            <a:r>
              <a:rPr lang="en-US" dirty="0"/>
              <a:t> </a:t>
            </a:r>
            <a:r>
              <a:rPr lang="en-US" dirty="0" err="1"/>
              <a:t>በዚህ</a:t>
            </a:r>
            <a:r>
              <a:rPr lang="en-US" dirty="0"/>
              <a:t> </a:t>
            </a:r>
            <a:r>
              <a:rPr lang="en-US" dirty="0" err="1"/>
              <a:t>እድሜዎ</a:t>
            </a:r>
            <a:r>
              <a:rPr lang="en-US" dirty="0"/>
              <a:t> </a:t>
            </a:r>
            <a:r>
              <a:rPr lang="en-US" dirty="0" err="1"/>
              <a:t>የሚማሩት</a:t>
            </a:r>
            <a:r>
              <a:rPr lang="en-US" dirty="0"/>
              <a:t> </a:t>
            </a:r>
            <a:r>
              <a:rPr lang="en-US" dirty="0" err="1"/>
              <a:t>ለምንድን</a:t>
            </a:r>
            <a:r>
              <a:rPr lang="en-US" dirty="0"/>
              <a:t> </a:t>
            </a:r>
            <a:r>
              <a:rPr lang="en-US" dirty="0" err="1"/>
              <a:t>ነው</a:t>
            </a:r>
            <a:r>
              <a:rPr lang="en-US" dirty="0"/>
              <a:t> </a:t>
            </a:r>
            <a:r>
              <a:rPr lang="en-US" dirty="0" err="1"/>
              <a:t>ብሎ</a:t>
            </a:r>
            <a:r>
              <a:rPr lang="en-US" dirty="0"/>
              <a:t> </a:t>
            </a:r>
            <a:r>
              <a:rPr lang="en-US" dirty="0" err="1"/>
              <a:t>ሲጠይቃቸው</a:t>
            </a:r>
            <a:r>
              <a:rPr lang="en-US" dirty="0"/>
              <a:t>  </a:t>
            </a:r>
            <a:r>
              <a:rPr lang="en-US" dirty="0" err="1"/>
              <a:t>ሞቼ</a:t>
            </a:r>
            <a:r>
              <a:rPr lang="en-US" dirty="0"/>
              <a:t> </a:t>
            </a:r>
            <a:r>
              <a:rPr lang="en-US" dirty="0" err="1"/>
              <a:t>ለፍርድ</a:t>
            </a:r>
            <a:r>
              <a:rPr lang="en-US" dirty="0"/>
              <a:t> </a:t>
            </a:r>
            <a:r>
              <a:rPr lang="en-US" dirty="0" err="1"/>
              <a:t>ስቀርብ</a:t>
            </a:r>
            <a:r>
              <a:rPr lang="en-US" dirty="0"/>
              <a:t> </a:t>
            </a:r>
            <a:r>
              <a:rPr lang="en-US" dirty="0" err="1"/>
              <a:t>መልዓከ</a:t>
            </a:r>
            <a:r>
              <a:rPr lang="en-US" dirty="0"/>
              <a:t> </a:t>
            </a:r>
            <a:r>
              <a:rPr lang="en-US" dirty="0" err="1"/>
              <a:t>ሞት</a:t>
            </a:r>
            <a:r>
              <a:rPr lang="en-US" dirty="0"/>
              <a:t> </a:t>
            </a:r>
            <a:r>
              <a:rPr lang="en-US" dirty="0" err="1"/>
              <a:t>የት</a:t>
            </a:r>
            <a:r>
              <a:rPr lang="en-US" dirty="0"/>
              <a:t> </a:t>
            </a:r>
            <a:r>
              <a:rPr lang="en-US" dirty="0" err="1"/>
              <a:t>አግኝተህ</a:t>
            </a:r>
            <a:r>
              <a:rPr lang="en-US" dirty="0"/>
              <a:t> </a:t>
            </a:r>
            <a:r>
              <a:rPr lang="en-US" dirty="0" err="1"/>
              <a:t>አመጣሃቸው</a:t>
            </a:r>
            <a:r>
              <a:rPr lang="en-US" dirty="0"/>
              <a:t> </a:t>
            </a:r>
            <a:r>
              <a:rPr lang="en-US" dirty="0" err="1"/>
              <a:t>ተብሎ</a:t>
            </a:r>
            <a:r>
              <a:rPr lang="en-US" dirty="0"/>
              <a:t> </a:t>
            </a:r>
            <a:r>
              <a:rPr lang="en-US" dirty="0" err="1"/>
              <a:t>ሲጠየቅ</a:t>
            </a:r>
            <a:r>
              <a:rPr lang="en-US" dirty="0"/>
              <a:t> </a:t>
            </a:r>
            <a:r>
              <a:rPr lang="en-US" dirty="0" err="1"/>
              <a:t>ከጉባኤ</a:t>
            </a:r>
            <a:r>
              <a:rPr lang="en-US" dirty="0"/>
              <a:t> </a:t>
            </a:r>
            <a:r>
              <a:rPr lang="en-US" dirty="0" err="1"/>
              <a:t>ቤት</a:t>
            </a:r>
            <a:r>
              <a:rPr lang="en-US" dirty="0"/>
              <a:t> </a:t>
            </a:r>
            <a:r>
              <a:rPr lang="en-US" dirty="0" err="1"/>
              <a:t>ቁጭ</a:t>
            </a:r>
            <a:r>
              <a:rPr lang="en-US" dirty="0"/>
              <a:t> </a:t>
            </a:r>
            <a:r>
              <a:rPr lang="en-US" dirty="0" err="1"/>
              <a:t>ብለው</a:t>
            </a:r>
            <a:r>
              <a:rPr lang="en-US" dirty="0"/>
              <a:t> </a:t>
            </a:r>
            <a:r>
              <a:rPr lang="en-US" dirty="0" err="1"/>
              <a:t>ሲማሩ</a:t>
            </a:r>
            <a:r>
              <a:rPr lang="en-US" dirty="0"/>
              <a:t> </a:t>
            </a:r>
            <a:r>
              <a:rPr lang="en-US" dirty="0" err="1"/>
              <a:t>ብሎ</a:t>
            </a:r>
            <a:r>
              <a:rPr lang="en-US" dirty="0"/>
              <a:t> </a:t>
            </a:r>
            <a:r>
              <a:rPr lang="en-US" dirty="0" err="1"/>
              <a:t>እንዲመሰክርልኝ</a:t>
            </a:r>
            <a:r>
              <a:rPr lang="en-US" dirty="0"/>
              <a:t> </a:t>
            </a:r>
            <a:r>
              <a:rPr lang="en-US" dirty="0" err="1"/>
              <a:t>ነው</a:t>
            </a:r>
            <a:r>
              <a:rPr lang="en-US" dirty="0"/>
              <a:t> </a:t>
            </a:r>
            <a:r>
              <a:rPr lang="en-US" dirty="0" err="1"/>
              <a:t>አሉ</a:t>
            </a:r>
            <a:r>
              <a:rPr lang="en-US" dirty="0"/>
              <a:t> </a:t>
            </a:r>
            <a:r>
              <a:rPr lang="en-US" dirty="0" err="1"/>
              <a:t>ይባላል</a:t>
            </a:r>
            <a:r>
              <a:rPr lang="en-US" dirty="0"/>
              <a:t>፡፡</a:t>
            </a:r>
            <a:r>
              <a:rPr lang="en-US" dirty="0" err="1"/>
              <a:t>ስለዚህ</a:t>
            </a:r>
            <a:r>
              <a:rPr lang="en-US" dirty="0"/>
              <a:t> </a:t>
            </a:r>
            <a:r>
              <a:rPr lang="en-US" dirty="0" err="1"/>
              <a:t>እንደውቅያኖስ</a:t>
            </a:r>
            <a:r>
              <a:rPr lang="en-US" dirty="0"/>
              <a:t> </a:t>
            </a:r>
            <a:r>
              <a:rPr lang="en-US" dirty="0" err="1"/>
              <a:t>ተጨልፎ</a:t>
            </a:r>
            <a:r>
              <a:rPr lang="en-US" dirty="0"/>
              <a:t> </a:t>
            </a:r>
            <a:r>
              <a:rPr lang="en-US" dirty="0" err="1"/>
              <a:t>የማያልቀውን</a:t>
            </a:r>
            <a:r>
              <a:rPr lang="en-US" dirty="0"/>
              <a:t> </a:t>
            </a:r>
            <a:r>
              <a:rPr lang="en-US" dirty="0" err="1"/>
              <a:t>የቤተክርስቲያን</a:t>
            </a:r>
            <a:r>
              <a:rPr lang="en-US" dirty="0"/>
              <a:t> </a:t>
            </a:r>
            <a:r>
              <a:rPr lang="en-US" dirty="0" err="1"/>
              <a:t>ትምህርት</a:t>
            </a:r>
            <a:r>
              <a:rPr lang="en-US" dirty="0"/>
              <a:t>  </a:t>
            </a:r>
            <a:r>
              <a:rPr lang="en-US" dirty="0" err="1"/>
              <a:t>ሁለጊዜ</a:t>
            </a:r>
            <a:r>
              <a:rPr lang="en-US" dirty="0"/>
              <a:t> </a:t>
            </a:r>
            <a:r>
              <a:rPr lang="en-US" dirty="0" err="1"/>
              <a:t>መማር</a:t>
            </a:r>
            <a:r>
              <a:rPr lang="en-US" dirty="0"/>
              <a:t> </a:t>
            </a:r>
            <a:r>
              <a:rPr lang="en-US" dirty="0" err="1" smtClean="0"/>
              <a:t>ያስፈልጋል</a:t>
            </a:r>
            <a:r>
              <a:rPr lang="en-US" dirty="0" smtClean="0"/>
              <a:t>፡፡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በንጽህና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መመላለስ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 smtClean="0"/>
              <a:t>ክርስቲያናዊ</a:t>
            </a:r>
            <a:r>
              <a:rPr lang="en-US" dirty="0" smtClean="0"/>
              <a:t> </a:t>
            </a:r>
            <a:r>
              <a:rPr lang="en-US" dirty="0" err="1"/>
              <a:t>ህይወቱ</a:t>
            </a:r>
            <a:r>
              <a:rPr lang="en-US" dirty="0"/>
              <a:t> </a:t>
            </a:r>
            <a:r>
              <a:rPr lang="en-US" dirty="0" err="1"/>
              <a:t>የተስተካከለ</a:t>
            </a:r>
            <a:r>
              <a:rPr lang="en-US" dirty="0"/>
              <a:t> </a:t>
            </a:r>
            <a:r>
              <a:rPr lang="en-US" dirty="0" err="1"/>
              <a:t>ነውር</a:t>
            </a:r>
            <a:r>
              <a:rPr lang="en-US" dirty="0"/>
              <a:t> </a:t>
            </a:r>
            <a:r>
              <a:rPr lang="en-US" dirty="0" err="1"/>
              <a:t>ነቀፋ</a:t>
            </a:r>
            <a:r>
              <a:rPr lang="en-US" dirty="0"/>
              <a:t> </a:t>
            </a:r>
            <a:r>
              <a:rPr lang="en-US" dirty="0" err="1"/>
              <a:t>የሌለበት</a:t>
            </a:r>
            <a:r>
              <a:rPr lang="en-US" dirty="0"/>
              <a:t> </a:t>
            </a:r>
            <a:r>
              <a:rPr lang="en-US" dirty="0" err="1"/>
              <a:t>ይሁን</a:t>
            </a:r>
            <a:r>
              <a:rPr lang="en-US" dirty="0"/>
              <a:t>፡፡</a:t>
            </a:r>
            <a:r>
              <a:rPr lang="en-US" dirty="0" err="1"/>
              <a:t>ለክርስትና</a:t>
            </a:r>
            <a:r>
              <a:rPr lang="en-US" dirty="0"/>
              <a:t> </a:t>
            </a:r>
            <a:r>
              <a:rPr lang="en-US" dirty="0" err="1"/>
              <a:t>በማይመች</a:t>
            </a:r>
            <a:r>
              <a:rPr lang="en-US" dirty="0"/>
              <a:t> </a:t>
            </a:r>
            <a:r>
              <a:rPr lang="en-US" dirty="0" err="1"/>
              <a:t>ቦተ</a:t>
            </a:r>
            <a:r>
              <a:rPr lang="en-US" dirty="0"/>
              <a:t> </a:t>
            </a:r>
            <a:r>
              <a:rPr lang="en-US" dirty="0" err="1"/>
              <a:t>አለመሆን</a:t>
            </a:r>
            <a:r>
              <a:rPr lang="en-US" dirty="0"/>
              <a:t>፤ </a:t>
            </a:r>
            <a:r>
              <a:rPr lang="en-US" dirty="0" err="1"/>
              <a:t>በማንኛውም</a:t>
            </a:r>
            <a:r>
              <a:rPr lang="en-US" dirty="0"/>
              <a:t> </a:t>
            </a:r>
            <a:r>
              <a:rPr lang="en-US" dirty="0" err="1"/>
              <a:t>ቦታ</a:t>
            </a:r>
            <a:r>
              <a:rPr lang="en-US" dirty="0"/>
              <a:t> </a:t>
            </a:r>
            <a:r>
              <a:rPr lang="en-US" dirty="0" err="1"/>
              <a:t>ሐጢያት</a:t>
            </a:r>
            <a:r>
              <a:rPr lang="en-US" dirty="0"/>
              <a:t> </a:t>
            </a:r>
            <a:r>
              <a:rPr lang="en-US" dirty="0" err="1"/>
              <a:t>ብሰራ</a:t>
            </a:r>
            <a:r>
              <a:rPr lang="en-US" dirty="0"/>
              <a:t> </a:t>
            </a:r>
            <a:r>
              <a:rPr lang="en-US" dirty="0" err="1"/>
              <a:t>እግዚአብሔር</a:t>
            </a:r>
            <a:r>
              <a:rPr lang="en-US" dirty="0"/>
              <a:t> </a:t>
            </a:r>
            <a:r>
              <a:rPr lang="en-US" dirty="0" err="1"/>
              <a:t>ያየኛል</a:t>
            </a:r>
            <a:r>
              <a:rPr lang="en-US" dirty="0"/>
              <a:t> </a:t>
            </a:r>
            <a:r>
              <a:rPr lang="en-US" dirty="0" err="1"/>
              <a:t>በል</a:t>
            </a:r>
            <a:r>
              <a:rPr lang="en-US" dirty="0"/>
              <a:t>፡፡</a:t>
            </a:r>
            <a:r>
              <a:rPr lang="en-US" dirty="0" err="1"/>
              <a:t>ዮሴፍና</a:t>
            </a:r>
            <a:r>
              <a:rPr lang="en-US" dirty="0"/>
              <a:t> </a:t>
            </a:r>
            <a:r>
              <a:rPr lang="en-US" dirty="0" err="1"/>
              <a:t>የጴጥፋራ</a:t>
            </a:r>
            <a:r>
              <a:rPr lang="en-US" dirty="0"/>
              <a:t> </a:t>
            </a:r>
            <a:r>
              <a:rPr lang="en-US" dirty="0" err="1"/>
              <a:t>ሚስት</a:t>
            </a:r>
            <a:r>
              <a:rPr lang="en-US" dirty="0"/>
              <a:t> </a:t>
            </a:r>
            <a:r>
              <a:rPr lang="en-US" dirty="0" err="1"/>
              <a:t>ታሪከ</a:t>
            </a:r>
            <a:r>
              <a:rPr lang="en-US" dirty="0"/>
              <a:t> ዘፍ39፡9፤ማቴ5፡10 ፤ሐዋ2፡43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883</TotalTime>
  <Words>2475</Words>
  <Application>Microsoft Office PowerPoint</Application>
  <PresentationFormat>On-screen Show (4:3)</PresentationFormat>
  <Paragraphs>325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Arial</vt:lpstr>
      <vt:lpstr>Calibri</vt:lpstr>
      <vt:lpstr>Calibri Light</vt:lpstr>
      <vt:lpstr>Ge'ez-2</vt:lpstr>
      <vt:lpstr>Geezigna</vt:lpstr>
      <vt:lpstr>GeezNewA</vt:lpstr>
      <vt:lpstr>Nyala</vt:lpstr>
      <vt:lpstr>Power Geez Unicode1</vt:lpstr>
      <vt:lpstr>Times New Roman</vt:lpstr>
      <vt:lpstr>Wingdings</vt:lpstr>
      <vt:lpstr>Wingdings 3</vt:lpstr>
      <vt:lpstr>Office Theme</vt:lpstr>
      <vt:lpstr>በኢትዮጵያ ኦርቶዶክስ ተዋሕዶ ቤተ ክርስቲያን በሰንበት       ት/ቤቶች ማደራጃ መምሪያ ማኅበረ ቅዱሳን    Ô”Å` ማዕከል</vt:lpstr>
      <vt:lpstr>በሥልጠናው የሚሸፈኑ ርዕሶች</vt:lpstr>
      <vt:lpstr>ምዕራፍ አንድ መንፈሳዊ መርሐ ግብር</vt:lpstr>
      <vt:lpstr>መንፈሳዊ መርሐ ግብር(ጉባኤያት) የሚባሉት፡-</vt:lpstr>
      <vt:lpstr>መንፈሳዊ መርሐግብር በዘመነ ብሉይ</vt:lpstr>
      <vt:lpstr>ቤተክርስቲያን፡- ስንል</vt:lpstr>
      <vt:lpstr>የመንፈሳዊና ዓለማዊ መርሐግብር  ልዩነት</vt:lpstr>
      <vt:lpstr>የመርሐ ግብር መሪ ሕይወት ፣</vt:lpstr>
      <vt:lpstr>…</vt:lpstr>
      <vt:lpstr>ምዕራፍ ሁለት መርሐ ግብር አመራር</vt:lpstr>
      <vt:lpstr>ቅድመ ዝግጅት…</vt:lpstr>
      <vt:lpstr>PowerPoint Presentation</vt:lpstr>
      <vt:lpstr>ቅድመ ዝግጅት…</vt:lpstr>
      <vt:lpstr>PowerPoint Presentation</vt:lpstr>
      <vt:lpstr>አለባበስን ማስተካከል…</vt:lpstr>
      <vt:lpstr>ስለራሱ ላለመናገር መዘጋጀት </vt:lpstr>
      <vt:lpstr>የአገልግሎቱን ታላቅነት መረዳት</vt:lpstr>
      <vt:lpstr>በስመ ሥላሴ ማማተብ</vt:lpstr>
      <vt:lpstr>በስመ ሥላሴ ማማተብ…</vt:lpstr>
      <vt:lpstr>ሰላምታ ማቅረብ</vt:lpstr>
      <vt:lpstr> የሰላምታ አቀራረብ በጉባኤው</vt:lpstr>
      <vt:lpstr>PowerPoint Presentation</vt:lpstr>
      <vt:lpstr>…</vt:lpstr>
      <vt:lpstr>ያለውን መርሃ ግብሮች ማስተዋወቅ(በሁለት መንገድ) </vt:lpstr>
      <vt:lpstr>PowerPoint Presentation</vt:lpstr>
      <vt:lpstr>…</vt:lpstr>
      <vt:lpstr>PowerPoint Presentation</vt:lpstr>
      <vt:lpstr>መምህሩ ቢቀር የሚወሰደው መፍትሔ</vt:lpstr>
      <vt:lpstr>ለሚቀርቡ ጥያቄዎች መልስ አሰጣጥ</vt:lpstr>
      <vt:lpstr>ከመድረክ አካባቢ አለመራቅ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የመርሐ ግብር አመራር ዘዴ</dc:title>
  <dc:creator>z</dc:creator>
  <cp:lastModifiedBy>sereke-pc</cp:lastModifiedBy>
  <cp:revision>101</cp:revision>
  <dcterms:created xsi:type="dcterms:W3CDTF">2017-05-20T18:38:25Z</dcterms:created>
  <dcterms:modified xsi:type="dcterms:W3CDTF">2018-12-13T12:37:57Z</dcterms:modified>
</cp:coreProperties>
</file>