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06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236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18B7C-9D4A-4A2D-9B91-F67537A38F9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09FBF-2C0F-4FCA-86C8-5012F4D5D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684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09FBF-2C0F-4FCA-86C8-5012F4D5D9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96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72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94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6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25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27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6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3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058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3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4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099D3-FCAA-4618-92CB-0D56E8BF9B0B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CC85D-CA65-4A80-87D0-D528DE2B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3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8153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885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828800"/>
            <a:ext cx="4394200" cy="247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766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2209800"/>
            <a:ext cx="4064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1328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828800"/>
            <a:ext cx="4064000" cy="244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186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2452688"/>
            <a:ext cx="4064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02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0" y="2455863"/>
            <a:ext cx="4064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6343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2133600"/>
            <a:ext cx="4064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919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2286000"/>
            <a:ext cx="4064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1360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2286000"/>
            <a:ext cx="4064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186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78486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212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133600"/>
            <a:ext cx="4064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9750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9800"/>
            <a:ext cx="46482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8050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133600"/>
            <a:ext cx="4064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7821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2487613"/>
            <a:ext cx="4064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8088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2490788"/>
            <a:ext cx="4064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08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133600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378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5715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245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175" y="2514600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358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09800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8041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105918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035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25" y="2335213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7745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2514600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801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25" y="2341563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25" y="2497138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1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25" y="2500313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788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25" y="2514600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99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25" y="2506663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312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25" y="2509838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816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2286000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085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9238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1925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862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8730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7018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8725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5485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92784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1209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992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8560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84088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27056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760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43402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69656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808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</Words>
  <Application>Microsoft Office PowerPoint</Application>
  <PresentationFormat>On-screen Show (4:3)</PresentationFormat>
  <Paragraphs>2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ዝክረ አበው</dc:title>
  <dc:creator>hp</dc:creator>
  <cp:lastModifiedBy>GMK Office</cp:lastModifiedBy>
  <cp:revision>34</cp:revision>
  <dcterms:created xsi:type="dcterms:W3CDTF">2022-08-23T05:41:03Z</dcterms:created>
  <dcterms:modified xsi:type="dcterms:W3CDTF">2022-08-25T12:07:16Z</dcterms:modified>
</cp:coreProperties>
</file>