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57" r:id="rId5"/>
    <p:sldId id="258" r:id="rId6"/>
    <p:sldId id="272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3" r:id="rId15"/>
    <p:sldId id="266" r:id="rId16"/>
    <p:sldId id="267" r:id="rId17"/>
    <p:sldId id="268" r:id="rId18"/>
    <p:sldId id="269" r:id="rId19"/>
    <p:sldId id="270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32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0581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2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834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39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5625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667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2896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441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869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643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F70C3-D3AB-43F1-B709-CD5958D58E77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C58F-6E53-4DE3-88FC-976AEFA08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297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ኦርቶዶክሳዊ</a:t>
            </a:r>
            <a:r>
              <a:rPr lang="en-US" dirty="0" smtClean="0"/>
              <a:t>/</a:t>
            </a:r>
            <a:r>
              <a:rPr lang="en-US" dirty="0" err="1" smtClean="0"/>
              <a:t>ክርስቲያናዊ</a:t>
            </a:r>
            <a:r>
              <a:rPr lang="en-US" dirty="0" smtClean="0"/>
              <a:t> </a:t>
            </a:r>
            <a:r>
              <a:rPr lang="en-US" dirty="0" err="1" smtClean="0"/>
              <a:t>ምክክር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ዲ.ን</a:t>
            </a:r>
            <a:r>
              <a:rPr lang="en-US" dirty="0" smtClean="0"/>
              <a:t>. ሄኖክ ኃይሉ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2162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ወጣትነት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ምክንያታዊ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ውስብስብ</a:t>
            </a:r>
            <a:r>
              <a:rPr lang="en-US" dirty="0"/>
              <a:t> </a:t>
            </a:r>
            <a:r>
              <a:rPr lang="en-US" dirty="0" err="1"/>
              <a:t>የሆኑ</a:t>
            </a:r>
            <a:r>
              <a:rPr lang="en-US" dirty="0"/>
              <a:t> </a:t>
            </a:r>
            <a:r>
              <a:rPr lang="en-US" dirty="0" err="1"/>
              <a:t>ነገሮችን</a:t>
            </a:r>
            <a:r>
              <a:rPr lang="en-US" dirty="0"/>
              <a:t> </a:t>
            </a:r>
            <a:r>
              <a:rPr lang="en-US" dirty="0" err="1"/>
              <a:t>ማሰብና</a:t>
            </a:r>
            <a:r>
              <a:rPr lang="en-US" dirty="0"/>
              <a:t> </a:t>
            </a:r>
            <a:r>
              <a:rPr lang="en-US" dirty="0" err="1"/>
              <a:t>መረዳት</a:t>
            </a:r>
            <a:r>
              <a:rPr lang="en-US" dirty="0"/>
              <a:t> </a:t>
            </a:r>
            <a:r>
              <a:rPr lang="en-US" dirty="0" err="1"/>
              <a:t>ይችላሉ</a:t>
            </a:r>
            <a:endParaRPr lang="en-US" dirty="0"/>
          </a:p>
          <a:p>
            <a:pPr algn="just"/>
            <a:r>
              <a:rPr lang="en-US" dirty="0" err="1"/>
              <a:t>በተግባር</a:t>
            </a:r>
            <a:r>
              <a:rPr lang="en-US" dirty="0"/>
              <a:t> </a:t>
            </a:r>
            <a:r>
              <a:rPr lang="en-US" dirty="0" err="1"/>
              <a:t>የሌሉ</a:t>
            </a:r>
            <a:r>
              <a:rPr lang="en-US" dirty="0"/>
              <a:t> </a:t>
            </a:r>
            <a:r>
              <a:rPr lang="en-US" dirty="0" err="1"/>
              <a:t>ነገሮችን</a:t>
            </a:r>
            <a:r>
              <a:rPr lang="en-US" dirty="0"/>
              <a:t> </a:t>
            </a:r>
            <a:r>
              <a:rPr lang="en-US" dirty="0" err="1"/>
              <a:t>በምናብ</a:t>
            </a:r>
            <a:r>
              <a:rPr lang="en-US" dirty="0"/>
              <a:t> </a:t>
            </a:r>
            <a:r>
              <a:rPr lang="en-US" dirty="0" err="1"/>
              <a:t>ብቻ</a:t>
            </a:r>
            <a:r>
              <a:rPr lang="en-US" dirty="0"/>
              <a:t> </a:t>
            </a:r>
            <a:r>
              <a:rPr lang="en-US" dirty="0" err="1"/>
              <a:t>ማሰላሰል</a:t>
            </a:r>
            <a:r>
              <a:rPr lang="en-US" dirty="0"/>
              <a:t> </a:t>
            </a:r>
            <a:r>
              <a:rPr lang="en-US" dirty="0" err="1"/>
              <a:t>ይችላሉ</a:t>
            </a:r>
            <a:endParaRPr lang="en-US" dirty="0"/>
          </a:p>
          <a:p>
            <a:pPr algn="just"/>
            <a:r>
              <a:rPr lang="en-US" dirty="0" err="1"/>
              <a:t>የማንነት</a:t>
            </a:r>
            <a:r>
              <a:rPr lang="en-US" dirty="0"/>
              <a:t> </a:t>
            </a:r>
            <a:r>
              <a:rPr lang="en-US" dirty="0" err="1"/>
              <a:t>ፍለጋ</a:t>
            </a:r>
            <a:r>
              <a:rPr lang="en-US" dirty="0"/>
              <a:t> </a:t>
            </a:r>
            <a:r>
              <a:rPr lang="en-US" dirty="0" err="1"/>
              <a:t>ይጀመራል</a:t>
            </a:r>
            <a:endParaRPr lang="en-US" dirty="0"/>
          </a:p>
          <a:p>
            <a:pPr algn="just"/>
            <a:r>
              <a:rPr lang="en-US" dirty="0" err="1"/>
              <a:t>እሳትነት</a:t>
            </a:r>
            <a:r>
              <a:rPr lang="en-US" dirty="0"/>
              <a:t> </a:t>
            </a:r>
            <a:r>
              <a:rPr lang="en-US" dirty="0" err="1"/>
              <a:t>የሚያይልበት</a:t>
            </a:r>
            <a:r>
              <a:rPr lang="en-US" dirty="0"/>
              <a:t> </a:t>
            </a:r>
            <a:r>
              <a:rPr lang="en-US" dirty="0" err="1"/>
              <a:t>በመሆኑ</a:t>
            </a:r>
            <a:r>
              <a:rPr lang="en-US" dirty="0"/>
              <a:t> </a:t>
            </a:r>
            <a:r>
              <a:rPr lang="en-US" dirty="0" err="1"/>
              <a:t>ሁሉን</a:t>
            </a:r>
            <a:r>
              <a:rPr lang="en-US" dirty="0"/>
              <a:t> </a:t>
            </a:r>
            <a:r>
              <a:rPr lang="en-US" dirty="0" err="1"/>
              <a:t>አዋቂነት</a:t>
            </a:r>
            <a:r>
              <a:rPr lang="en-US" dirty="0"/>
              <a:t>፣ </a:t>
            </a:r>
            <a:r>
              <a:rPr lang="en-US" dirty="0" err="1"/>
              <a:t>መነጠል</a:t>
            </a:r>
            <a:r>
              <a:rPr lang="en-US" dirty="0"/>
              <a:t>፣ </a:t>
            </a:r>
            <a:r>
              <a:rPr lang="en-US" dirty="0" err="1"/>
              <a:t>ምክር</a:t>
            </a:r>
            <a:r>
              <a:rPr lang="en-US" dirty="0"/>
              <a:t> </a:t>
            </a:r>
            <a:r>
              <a:rPr lang="en-US" dirty="0" err="1"/>
              <a:t>አለመፈለግ</a:t>
            </a:r>
            <a:r>
              <a:rPr lang="en-US" dirty="0"/>
              <a:t>፣ </a:t>
            </a:r>
            <a:r>
              <a:rPr lang="en-US" dirty="0" err="1"/>
              <a:t>አቻዎችን</a:t>
            </a:r>
            <a:r>
              <a:rPr lang="en-US" dirty="0"/>
              <a:t> </a:t>
            </a:r>
            <a:r>
              <a:rPr lang="en-US" dirty="0" err="1"/>
              <a:t>መምረጥ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338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dirty="0"/>
              <a:t>ከ 12- 18 </a:t>
            </a:r>
            <a:r>
              <a:rPr lang="en-US" dirty="0" err="1"/>
              <a:t>ዓመት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የማንነት</a:t>
            </a:r>
            <a:r>
              <a:rPr lang="en-US" dirty="0"/>
              <a:t> </a:t>
            </a:r>
            <a:r>
              <a:rPr lang="en-US" dirty="0" err="1"/>
              <a:t>ፍለጋ</a:t>
            </a:r>
            <a:r>
              <a:rPr lang="en-US" dirty="0"/>
              <a:t> </a:t>
            </a:r>
            <a:r>
              <a:rPr lang="en-US" dirty="0" err="1"/>
              <a:t>የሚጀመርበት</a:t>
            </a:r>
            <a:r>
              <a:rPr lang="en-US" dirty="0"/>
              <a:t>፣ </a:t>
            </a:r>
            <a:r>
              <a:rPr lang="en-US" dirty="0" err="1"/>
              <a:t>አፈንጋጭነት</a:t>
            </a:r>
            <a:r>
              <a:rPr lang="en-US" dirty="0"/>
              <a:t> </a:t>
            </a:r>
            <a:r>
              <a:rPr lang="en-US" dirty="0" err="1"/>
              <a:t>ሚስተዋልበት</a:t>
            </a:r>
            <a:r>
              <a:rPr lang="en-US" dirty="0" smtClean="0"/>
              <a:t>፣ </a:t>
            </a:r>
            <a:r>
              <a:rPr lang="en-US" dirty="0" err="1" smtClean="0"/>
              <a:t>በራስ</a:t>
            </a:r>
            <a:r>
              <a:rPr lang="en-US" dirty="0" smtClean="0"/>
              <a:t> </a:t>
            </a:r>
            <a:r>
              <a:rPr lang="en-US" dirty="0" err="1"/>
              <a:t>መተማመን</a:t>
            </a:r>
            <a:r>
              <a:rPr lang="en-US" dirty="0"/>
              <a:t> </a:t>
            </a:r>
            <a:r>
              <a:rPr lang="en-US" dirty="0" err="1"/>
              <a:t>የሚዳብርበት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algn="just">
              <a:buFont typeface="Wingdings" pitchFamily="2" charset="2"/>
              <a:buChar char="v"/>
            </a:pPr>
            <a:r>
              <a:rPr lang="en-US" dirty="0" err="1"/>
              <a:t>የወላጆች</a:t>
            </a:r>
            <a:r>
              <a:rPr lang="en-US" dirty="0"/>
              <a:t>/</a:t>
            </a:r>
            <a:r>
              <a:rPr lang="en-US" dirty="0" err="1"/>
              <a:t>አሳዳጊዎች</a:t>
            </a:r>
            <a:r>
              <a:rPr lang="en-US" dirty="0"/>
              <a:t> </a:t>
            </a:r>
            <a:r>
              <a:rPr lang="en-US" dirty="0" err="1"/>
              <a:t>ሚና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ያሉበትን</a:t>
            </a:r>
            <a:r>
              <a:rPr lang="en-US" dirty="0"/>
              <a:t> </a:t>
            </a:r>
            <a:r>
              <a:rPr lang="en-US" dirty="0" err="1"/>
              <a:t>የእድሜ</a:t>
            </a:r>
            <a:r>
              <a:rPr lang="en-US" dirty="0"/>
              <a:t> </a:t>
            </a:r>
            <a:r>
              <a:rPr lang="en-US" dirty="0" err="1"/>
              <a:t>ክልል</a:t>
            </a:r>
            <a:r>
              <a:rPr lang="en-US" dirty="0"/>
              <a:t> </a:t>
            </a:r>
            <a:r>
              <a:rPr lang="en-US" dirty="0" err="1"/>
              <a:t>መረዳት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እንደ</a:t>
            </a:r>
            <a:r>
              <a:rPr lang="en-US" dirty="0"/>
              <a:t> </a:t>
            </a:r>
            <a:r>
              <a:rPr lang="en-US" dirty="0" err="1"/>
              <a:t>ህጻናት</a:t>
            </a:r>
            <a:r>
              <a:rPr lang="en-US" dirty="0"/>
              <a:t> </a:t>
            </a:r>
            <a:r>
              <a:rPr lang="en-US" dirty="0" err="1"/>
              <a:t>ከማየት</a:t>
            </a:r>
            <a:r>
              <a:rPr lang="en-US" dirty="0"/>
              <a:t> </a:t>
            </a:r>
            <a:r>
              <a:rPr lang="en-US" dirty="0" err="1"/>
              <a:t>መቆጠብ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ለጥያቄዎቻቸው</a:t>
            </a:r>
            <a:r>
              <a:rPr lang="en-US" dirty="0"/>
              <a:t> </a:t>
            </a:r>
            <a:r>
              <a:rPr lang="en-US" dirty="0" err="1"/>
              <a:t>ተገቢውን</a:t>
            </a:r>
            <a:r>
              <a:rPr lang="en-US" dirty="0"/>
              <a:t> </a:t>
            </a:r>
            <a:r>
              <a:rPr lang="en-US" dirty="0" err="1"/>
              <a:t>ምላሽ</a:t>
            </a:r>
            <a:r>
              <a:rPr lang="en-US" dirty="0"/>
              <a:t> </a:t>
            </a:r>
            <a:r>
              <a:rPr lang="en-US" dirty="0" err="1"/>
              <a:t>መስጠት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7656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 smtClean="0"/>
              <a:t>ካውንስሊንግ</a:t>
            </a:r>
            <a:r>
              <a:rPr lang="en-US" u="sng" dirty="0" smtClean="0"/>
              <a:t> (</a:t>
            </a:r>
            <a:r>
              <a:rPr lang="en-US" u="sng" dirty="0" err="1" smtClean="0"/>
              <a:t>ማማከር</a:t>
            </a:r>
            <a:r>
              <a:rPr lang="en-US" u="sng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u="sng" dirty="0" err="1"/>
              <a:t>ካውንስሊንግ</a:t>
            </a:r>
            <a:r>
              <a:rPr lang="en-US" u="sng" dirty="0"/>
              <a:t> (</a:t>
            </a:r>
            <a:r>
              <a:rPr lang="en-US" u="sng" dirty="0" err="1"/>
              <a:t>ማማከር</a:t>
            </a:r>
            <a:r>
              <a:rPr lang="en-US" u="sng" dirty="0"/>
              <a:t>)</a:t>
            </a:r>
            <a:r>
              <a:rPr lang="en-US" b="1" dirty="0"/>
              <a:t> </a:t>
            </a:r>
            <a:r>
              <a:rPr lang="en-US" dirty="0" err="1"/>
              <a:t>ከስነልቦና</a:t>
            </a:r>
            <a:r>
              <a:rPr lang="en-US" dirty="0"/>
              <a:t> </a:t>
            </a:r>
            <a:r>
              <a:rPr lang="en-US" dirty="0" err="1"/>
              <a:t>ሳይንስ</a:t>
            </a:r>
            <a:r>
              <a:rPr lang="en-US" dirty="0"/>
              <a:t> </a:t>
            </a:r>
            <a:r>
              <a:rPr lang="en-US" dirty="0" err="1"/>
              <a:t>አይነትና</a:t>
            </a:r>
            <a:r>
              <a:rPr lang="en-US" dirty="0"/>
              <a:t> </a:t>
            </a:r>
            <a:r>
              <a:rPr lang="en-US" dirty="0" err="1"/>
              <a:t>አንዱ</a:t>
            </a:r>
            <a:r>
              <a:rPr lang="en-US" dirty="0"/>
              <a:t> </a:t>
            </a:r>
            <a:r>
              <a:rPr lang="en-US" dirty="0" err="1"/>
              <a:t>ክፍል</a:t>
            </a:r>
            <a:r>
              <a:rPr lang="en-US" dirty="0"/>
              <a:t> ነው</a:t>
            </a:r>
            <a:r>
              <a:rPr lang="en-US" dirty="0" smtClean="0"/>
              <a:t>፡፡</a:t>
            </a:r>
          </a:p>
          <a:p>
            <a:pPr algn="just"/>
            <a:r>
              <a:rPr lang="en-US" dirty="0" err="1" smtClean="0"/>
              <a:t>ማሰብ</a:t>
            </a:r>
            <a:r>
              <a:rPr lang="en-US" dirty="0" smtClean="0"/>
              <a:t> </a:t>
            </a:r>
            <a:r>
              <a:rPr lang="en-US" dirty="0"/>
              <a:t>ና </a:t>
            </a:r>
            <a:r>
              <a:rPr lang="en-US" dirty="0" err="1"/>
              <a:t>ማመዛዘን</a:t>
            </a:r>
            <a:r>
              <a:rPr lang="en-US" dirty="0"/>
              <a:t> </a:t>
            </a:r>
            <a:r>
              <a:rPr lang="en-US" dirty="0" err="1"/>
              <a:t>ለሚችል</a:t>
            </a:r>
            <a:r>
              <a:rPr lang="en-US" dirty="0"/>
              <a:t> </a:t>
            </a:r>
            <a:r>
              <a:rPr lang="en-US" dirty="0" err="1"/>
              <a:t>ጤነኛ</a:t>
            </a:r>
            <a:r>
              <a:rPr lang="en-US" dirty="0"/>
              <a:t> </a:t>
            </a:r>
            <a:r>
              <a:rPr lang="en-US" dirty="0" smtClean="0"/>
              <a:t>ሰው </a:t>
            </a:r>
            <a:r>
              <a:rPr lang="en-US" dirty="0" err="1" smtClean="0"/>
              <a:t>የሚሰጥ</a:t>
            </a:r>
            <a:r>
              <a:rPr lang="en-US" dirty="0" smtClean="0"/>
              <a:t> ነው </a:t>
            </a:r>
          </a:p>
          <a:p>
            <a:pPr algn="just"/>
            <a:r>
              <a:rPr lang="en-US" dirty="0" err="1" smtClean="0"/>
              <a:t>ምክክሩን</a:t>
            </a:r>
            <a:r>
              <a:rPr lang="en-US" dirty="0" smtClean="0"/>
              <a:t> </a:t>
            </a:r>
            <a:r>
              <a:rPr lang="en-US" dirty="0" err="1"/>
              <a:t>የሚሳተፈው</a:t>
            </a:r>
            <a:r>
              <a:rPr lang="en-US" dirty="0"/>
              <a:t> </a:t>
            </a:r>
            <a:r>
              <a:rPr lang="en-US" dirty="0" err="1"/>
              <a:t>ግለሰብ</a:t>
            </a:r>
            <a:r>
              <a:rPr lang="en-US" dirty="0"/>
              <a:t> </a:t>
            </a:r>
            <a:r>
              <a:rPr lang="en-US" dirty="0" err="1"/>
              <a:t>ራሱ</a:t>
            </a:r>
            <a:r>
              <a:rPr lang="en-US" dirty="0"/>
              <a:t> </a:t>
            </a:r>
            <a:r>
              <a:rPr lang="en-US" dirty="0" err="1"/>
              <a:t>ሊፈታው</a:t>
            </a:r>
            <a:r>
              <a:rPr lang="en-US" dirty="0"/>
              <a:t> </a:t>
            </a:r>
            <a:r>
              <a:rPr lang="en-US" dirty="0" err="1" smtClean="0"/>
              <a:t>ያልቻለውን</a:t>
            </a:r>
            <a:r>
              <a:rPr lang="en-US" dirty="0"/>
              <a:t> </a:t>
            </a:r>
            <a:r>
              <a:rPr lang="en-US" dirty="0" err="1" smtClean="0"/>
              <a:t>ችግር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err="1"/>
              <a:t>ለመፍታት</a:t>
            </a:r>
            <a:r>
              <a:rPr lang="en-US" dirty="0"/>
              <a:t> </a:t>
            </a:r>
            <a:r>
              <a:rPr lang="en-US" dirty="0" err="1"/>
              <a:t>በሁለት</a:t>
            </a:r>
            <a:r>
              <a:rPr lang="en-US" dirty="0"/>
              <a:t> </a:t>
            </a:r>
            <a:r>
              <a:rPr lang="en-US" dirty="0" err="1"/>
              <a:t>ግለሰቦች</a:t>
            </a:r>
            <a:r>
              <a:rPr lang="en-US" dirty="0"/>
              <a:t> </a:t>
            </a:r>
            <a:r>
              <a:rPr lang="en-US" dirty="0" err="1"/>
              <a:t>መካከል</a:t>
            </a:r>
            <a:r>
              <a:rPr lang="en-US" dirty="0"/>
              <a:t> </a:t>
            </a:r>
            <a:r>
              <a:rPr lang="en-US" dirty="0" err="1"/>
              <a:t>በሙያ</a:t>
            </a:r>
            <a:r>
              <a:rPr lang="en-US" dirty="0"/>
              <a:t> </a:t>
            </a:r>
            <a:r>
              <a:rPr lang="en-US" dirty="0" err="1"/>
              <a:t>ላይ</a:t>
            </a:r>
            <a:r>
              <a:rPr lang="en-US" dirty="0"/>
              <a:t> </a:t>
            </a:r>
            <a:r>
              <a:rPr lang="en-US" dirty="0" err="1"/>
              <a:t>የተመሰረተ</a:t>
            </a:r>
            <a:r>
              <a:rPr lang="en-US" dirty="0"/>
              <a:t> </a:t>
            </a:r>
            <a:r>
              <a:rPr lang="en-US" dirty="0" err="1"/>
              <a:t>የሁለትዮሽ</a:t>
            </a:r>
            <a:r>
              <a:rPr lang="en-US" dirty="0"/>
              <a:t> </a:t>
            </a:r>
            <a:r>
              <a:rPr lang="en-US" dirty="0" err="1"/>
              <a:t>ግንኙነት</a:t>
            </a:r>
            <a:r>
              <a:rPr lang="en-US" dirty="0"/>
              <a:t> </a:t>
            </a:r>
            <a:r>
              <a:rPr lang="en-US" dirty="0" err="1"/>
              <a:t>ሲሆን</a:t>
            </a:r>
            <a:r>
              <a:rPr lang="en-US" dirty="0"/>
              <a:t> </a:t>
            </a:r>
            <a:r>
              <a:rPr lang="en-US" dirty="0" err="1"/>
              <a:t>ይህም</a:t>
            </a:r>
            <a:r>
              <a:rPr lang="en-US" dirty="0"/>
              <a:t> </a:t>
            </a:r>
            <a:r>
              <a:rPr lang="en-US" dirty="0" err="1"/>
              <a:t>ማለት</a:t>
            </a:r>
            <a:r>
              <a:rPr lang="en-US" dirty="0"/>
              <a:t>  </a:t>
            </a:r>
          </a:p>
          <a:p>
            <a:pPr algn="just"/>
            <a:r>
              <a:rPr lang="en-US" dirty="0" err="1"/>
              <a:t>በአንድ</a:t>
            </a:r>
            <a:r>
              <a:rPr lang="en-US" dirty="0"/>
              <a:t>  </a:t>
            </a:r>
            <a:r>
              <a:rPr lang="en-US" dirty="0" err="1"/>
              <a:t>በኩል</a:t>
            </a:r>
            <a:r>
              <a:rPr lang="en-US" dirty="0"/>
              <a:t> </a:t>
            </a:r>
            <a:r>
              <a:rPr lang="en-US" dirty="0" err="1"/>
              <a:t>ችግር</a:t>
            </a:r>
            <a:r>
              <a:rPr lang="en-US" dirty="0"/>
              <a:t> </a:t>
            </a:r>
            <a:r>
              <a:rPr lang="en-US" dirty="0" err="1"/>
              <a:t>ባጋጠመዉና</a:t>
            </a:r>
            <a:r>
              <a:rPr lang="en-US" dirty="0"/>
              <a:t> </a:t>
            </a:r>
            <a:r>
              <a:rPr lang="en-US" dirty="0" err="1"/>
              <a:t>ችግሩንም</a:t>
            </a:r>
            <a:r>
              <a:rPr lang="en-US" dirty="0"/>
              <a:t> </a:t>
            </a:r>
            <a:r>
              <a:rPr lang="en-US" dirty="0" err="1"/>
              <a:t>ብቻዉን</a:t>
            </a:r>
            <a:r>
              <a:rPr lang="en-US" dirty="0"/>
              <a:t> </a:t>
            </a:r>
            <a:r>
              <a:rPr lang="en-US" dirty="0" err="1"/>
              <a:t>ለመፍታት</a:t>
            </a:r>
            <a:r>
              <a:rPr lang="en-US" dirty="0"/>
              <a:t> </a:t>
            </a:r>
            <a:r>
              <a:rPr lang="en-US" dirty="0" err="1"/>
              <a:t>ባለመቻል</a:t>
            </a:r>
            <a:r>
              <a:rPr lang="en-US" dirty="0"/>
              <a:t>  </a:t>
            </a:r>
            <a:r>
              <a:rPr lang="en-US" dirty="0" err="1"/>
              <a:t>እና</a:t>
            </a:r>
            <a:r>
              <a:rPr lang="en-US" dirty="0"/>
              <a:t> </a:t>
            </a:r>
          </a:p>
          <a:p>
            <a:pPr lvl="0" algn="just"/>
            <a:r>
              <a:rPr lang="en-US" dirty="0" err="1"/>
              <a:t>በሙያዉ</a:t>
            </a:r>
            <a:r>
              <a:rPr lang="en-US" dirty="0"/>
              <a:t> </a:t>
            </a:r>
            <a:r>
              <a:rPr lang="en-US" dirty="0" err="1"/>
              <a:t>ብቁ</a:t>
            </a:r>
            <a:r>
              <a:rPr lang="en-US" dirty="0"/>
              <a:t> </a:t>
            </a:r>
            <a:r>
              <a:rPr lang="en-US" dirty="0" err="1"/>
              <a:t>በሆነ</a:t>
            </a:r>
            <a:r>
              <a:rPr lang="en-US" dirty="0"/>
              <a:t> </a:t>
            </a:r>
            <a:r>
              <a:rPr lang="en-US" dirty="0" err="1"/>
              <a:t>ባለሞያ</a:t>
            </a:r>
            <a:r>
              <a:rPr lang="en-US" dirty="0"/>
              <a:t> </a:t>
            </a:r>
            <a:r>
              <a:rPr lang="en-US" dirty="0" err="1"/>
              <a:t>መካከል</a:t>
            </a:r>
            <a:r>
              <a:rPr lang="en-US" dirty="0"/>
              <a:t> </a:t>
            </a:r>
            <a:r>
              <a:rPr lang="en-US" dirty="0" err="1"/>
              <a:t>የሚካሄድ</a:t>
            </a:r>
            <a:r>
              <a:rPr lang="en-US" dirty="0"/>
              <a:t> ፤ </a:t>
            </a:r>
            <a:r>
              <a:rPr lang="en-US" dirty="0" err="1"/>
              <a:t>ለተፈጠረዉ</a:t>
            </a:r>
            <a:r>
              <a:rPr lang="en-US" dirty="0"/>
              <a:t> </a:t>
            </a:r>
            <a:r>
              <a:rPr lang="en-US" dirty="0" err="1"/>
              <a:t>ችግርም</a:t>
            </a:r>
            <a:r>
              <a:rPr lang="en-US" dirty="0"/>
              <a:t> </a:t>
            </a:r>
            <a:r>
              <a:rPr lang="en-US" dirty="0" err="1"/>
              <a:t>መፍትሄ</a:t>
            </a:r>
            <a:r>
              <a:rPr lang="en-US" dirty="0"/>
              <a:t> </a:t>
            </a:r>
            <a:r>
              <a:rPr lang="en-US" dirty="0" err="1"/>
              <a:t>ለማግኝት</a:t>
            </a:r>
            <a:r>
              <a:rPr lang="en-US" dirty="0"/>
              <a:t> </a:t>
            </a:r>
            <a:r>
              <a:rPr lang="en-US" dirty="0" err="1"/>
              <a:t>የሚያስችል</a:t>
            </a:r>
            <a:r>
              <a:rPr lang="en-US" dirty="0"/>
              <a:t> </a:t>
            </a:r>
            <a:r>
              <a:rPr lang="en-US" dirty="0" err="1"/>
              <a:t>የሁለተዮሽ</a:t>
            </a:r>
            <a:r>
              <a:rPr lang="en-US" dirty="0"/>
              <a:t> </a:t>
            </a:r>
            <a:r>
              <a:rPr lang="en-US" dirty="0" err="1"/>
              <a:t>ግንኙነት</a:t>
            </a:r>
            <a:r>
              <a:rPr lang="en-US" dirty="0"/>
              <a:t> </a:t>
            </a:r>
            <a:r>
              <a:rPr lang="en-US" dirty="0" err="1"/>
              <a:t>ነዉ</a:t>
            </a:r>
            <a:r>
              <a:rPr lang="en-US" dirty="0"/>
              <a:t> ፡፡ 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 err="1">
                <a:solidFill>
                  <a:srgbClr val="FF0000"/>
                </a:solidFill>
              </a:rPr>
              <a:t>ምክር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ከሌለች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ዘንድ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የታሰበው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ሳይሳካ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ይቀራል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መካሮች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በበዙበት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ዘንድ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ግን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ይጸናል</a:t>
            </a:r>
            <a:r>
              <a:rPr lang="en-US" dirty="0">
                <a:solidFill>
                  <a:srgbClr val="FF0000"/>
                </a:solidFill>
              </a:rPr>
              <a:t>።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ምሳ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</a:t>
            </a:r>
            <a:r>
              <a:rPr lang="en-US" dirty="0">
                <a:solidFill>
                  <a:srgbClr val="FF0000"/>
                </a:solidFill>
              </a:rPr>
              <a:t> ፤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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እንዲል</a:t>
            </a:r>
            <a:r>
              <a:rPr lang="en-US" dirty="0">
                <a:solidFill>
                  <a:srgbClr val="FF0000"/>
                </a:solidFill>
              </a:rPr>
              <a:t>፡፡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1649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የቤተክርስቲያን</a:t>
            </a:r>
            <a:r>
              <a:rPr lang="en-US" b="1" dirty="0" smtClean="0"/>
              <a:t> </a:t>
            </a:r>
            <a:r>
              <a:rPr lang="en-US" b="1" dirty="0" err="1"/>
              <a:t>የምክክር</a:t>
            </a:r>
            <a:r>
              <a:rPr lang="en-US" b="1" dirty="0"/>
              <a:t> </a:t>
            </a:r>
            <a:r>
              <a:rPr lang="en-US" b="1" dirty="0" err="1"/>
              <a:t>ባለሞያ</a:t>
            </a:r>
            <a:r>
              <a:rPr lang="en-US" b="1" dirty="0"/>
              <a:t> </a:t>
            </a:r>
            <a:r>
              <a:rPr lang="en-US" b="1" dirty="0" err="1"/>
              <a:t>መሆን</a:t>
            </a:r>
            <a:r>
              <a:rPr lang="en-US" b="1" dirty="0"/>
              <a:t> </a:t>
            </a:r>
            <a:r>
              <a:rPr lang="en-US" b="1" dirty="0" err="1"/>
              <a:t>የሚችለው</a:t>
            </a:r>
            <a:r>
              <a:rPr lang="en-US" b="1" dirty="0"/>
              <a:t> </a:t>
            </a:r>
            <a:r>
              <a:rPr lang="en-US" b="1" dirty="0" err="1"/>
              <a:t>ማን</a:t>
            </a:r>
            <a:r>
              <a:rPr lang="en-US" b="1" dirty="0"/>
              <a:t> ነው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err="1" smtClean="0"/>
              <a:t>ሀይማኖታዊ</a:t>
            </a:r>
            <a:r>
              <a:rPr lang="en-US" dirty="0" smtClean="0"/>
              <a:t> </a:t>
            </a:r>
            <a:r>
              <a:rPr lang="en-US" dirty="0" err="1"/>
              <a:t>የሆነውን</a:t>
            </a:r>
            <a:r>
              <a:rPr lang="en-US" dirty="0"/>
              <a:t> </a:t>
            </a:r>
            <a:r>
              <a:rPr lang="en-US" dirty="0" err="1"/>
              <a:t>ዶግማና</a:t>
            </a:r>
            <a:r>
              <a:rPr lang="en-US" dirty="0"/>
              <a:t> </a:t>
            </a:r>
            <a:r>
              <a:rPr lang="en-US" dirty="0" err="1"/>
              <a:t>ቀኖና</a:t>
            </a:r>
            <a:r>
              <a:rPr lang="en-US" dirty="0"/>
              <a:t> </a:t>
            </a:r>
            <a:r>
              <a:rPr lang="en-US" dirty="0" err="1"/>
              <a:t>የሚያውቁና</a:t>
            </a:r>
            <a:r>
              <a:rPr lang="en-US" dirty="0"/>
              <a:t> </a:t>
            </a:r>
            <a:r>
              <a:rPr lang="en-US" dirty="0" err="1"/>
              <a:t>የምክክር</a:t>
            </a:r>
            <a:r>
              <a:rPr lang="en-US" dirty="0"/>
              <a:t> </a:t>
            </a:r>
            <a:r>
              <a:rPr lang="en-US" dirty="0" err="1"/>
              <a:t>ሳይንስ</a:t>
            </a:r>
            <a:r>
              <a:rPr lang="en-US" dirty="0"/>
              <a:t> </a:t>
            </a:r>
            <a:r>
              <a:rPr lang="en-US" dirty="0" err="1"/>
              <a:t>ያጠኑ</a:t>
            </a:r>
            <a:r>
              <a:rPr lang="en-US" dirty="0"/>
              <a:t> </a:t>
            </a:r>
            <a:r>
              <a:rPr lang="en-US" dirty="0" err="1" smtClean="0"/>
              <a:t>ባለሙያዎች</a:t>
            </a:r>
            <a:endParaRPr lang="en-US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8545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የመወያያ</a:t>
            </a:r>
            <a:r>
              <a:rPr lang="en-US" dirty="0" smtClean="0"/>
              <a:t> </a:t>
            </a:r>
            <a:r>
              <a:rPr lang="en-US" dirty="0" err="1" smtClean="0"/>
              <a:t>ጥያቄዎች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ከዚህ</a:t>
            </a:r>
            <a:r>
              <a:rPr lang="en-US" dirty="0" smtClean="0"/>
              <a:t> </a:t>
            </a:r>
            <a:r>
              <a:rPr lang="en-US" dirty="0" err="1" smtClean="0"/>
              <a:t>በፊት</a:t>
            </a:r>
            <a:r>
              <a:rPr lang="en-US" dirty="0" smtClean="0"/>
              <a:t> </a:t>
            </a:r>
            <a:r>
              <a:rPr lang="en-US" dirty="0" err="1" smtClean="0"/>
              <a:t>በነበራችሁ</a:t>
            </a:r>
            <a:r>
              <a:rPr lang="en-US" dirty="0" smtClean="0"/>
              <a:t> </a:t>
            </a:r>
            <a:r>
              <a:rPr lang="en-US" dirty="0" err="1" smtClean="0"/>
              <a:t>የምክክር</a:t>
            </a:r>
            <a:r>
              <a:rPr lang="en-US" dirty="0" smtClean="0"/>
              <a:t> </a:t>
            </a:r>
            <a:r>
              <a:rPr lang="en-US" dirty="0" err="1" smtClean="0"/>
              <a:t>ልምድ</a:t>
            </a:r>
            <a:r>
              <a:rPr lang="en-US" dirty="0" smtClean="0"/>
              <a:t> </a:t>
            </a:r>
            <a:r>
              <a:rPr lang="en-US" dirty="0" err="1" smtClean="0"/>
              <a:t>ውስጥ</a:t>
            </a:r>
            <a:r>
              <a:rPr lang="en-US" dirty="0" smtClean="0"/>
              <a:t> </a:t>
            </a:r>
            <a:r>
              <a:rPr lang="en-US" dirty="0" err="1" smtClean="0"/>
              <a:t>ምን</a:t>
            </a:r>
            <a:r>
              <a:rPr lang="en-US" dirty="0" smtClean="0"/>
              <a:t> </a:t>
            </a:r>
            <a:r>
              <a:rPr lang="en-US" dirty="0" err="1" smtClean="0"/>
              <a:t>ምን</a:t>
            </a:r>
            <a:r>
              <a:rPr lang="en-US" dirty="0" smtClean="0"/>
              <a:t> </a:t>
            </a:r>
            <a:r>
              <a:rPr lang="en-US" dirty="0" err="1" smtClean="0"/>
              <a:t>ዐይነት</a:t>
            </a:r>
            <a:r>
              <a:rPr lang="en-US" dirty="0" smtClean="0"/>
              <a:t> </a:t>
            </a:r>
            <a:r>
              <a:rPr lang="en-US" dirty="0" err="1" smtClean="0"/>
              <a:t>ችግሮች</a:t>
            </a:r>
            <a:r>
              <a:rPr lang="en-US" dirty="0" smtClean="0"/>
              <a:t> </a:t>
            </a:r>
            <a:r>
              <a:rPr lang="en-US" dirty="0" err="1" smtClean="0"/>
              <a:t>አጋጥመዋችሁ</a:t>
            </a:r>
            <a:r>
              <a:rPr lang="en-US" dirty="0" smtClean="0"/>
              <a:t> </a:t>
            </a:r>
            <a:r>
              <a:rPr lang="en-US" dirty="0" err="1" smtClean="0"/>
              <a:t>ያውቃሉ</a:t>
            </a:r>
            <a:r>
              <a:rPr lang="en-US" dirty="0" smtClean="0"/>
              <a:t>?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err="1" smtClean="0"/>
              <a:t>በእናንተ</a:t>
            </a:r>
            <a:r>
              <a:rPr lang="en-US" dirty="0" smtClean="0"/>
              <a:t> </a:t>
            </a:r>
            <a:r>
              <a:rPr lang="en-US" dirty="0" err="1" smtClean="0"/>
              <a:t>አመለካከት</a:t>
            </a:r>
            <a:r>
              <a:rPr lang="en-US" dirty="0" smtClean="0"/>
              <a:t> </a:t>
            </a:r>
            <a:r>
              <a:rPr lang="en-US" dirty="0" err="1" smtClean="0"/>
              <a:t>ምክክሩን</a:t>
            </a:r>
            <a:r>
              <a:rPr lang="en-US" dirty="0" smtClean="0"/>
              <a:t> </a:t>
            </a:r>
            <a:r>
              <a:rPr lang="en-US" dirty="0" err="1" smtClean="0"/>
              <a:t>የሚያስተባብረው</a:t>
            </a:r>
            <a:r>
              <a:rPr lang="en-US" dirty="0" smtClean="0"/>
              <a:t> ሰው </a:t>
            </a:r>
            <a:r>
              <a:rPr lang="en-US" dirty="0" err="1" smtClean="0"/>
              <a:t>ምን</a:t>
            </a:r>
            <a:r>
              <a:rPr lang="en-US" dirty="0" smtClean="0"/>
              <a:t> </a:t>
            </a:r>
            <a:r>
              <a:rPr lang="en-US" dirty="0" err="1" smtClean="0"/>
              <a:t>ምን</a:t>
            </a:r>
            <a:r>
              <a:rPr lang="en-US" dirty="0" smtClean="0"/>
              <a:t> </a:t>
            </a:r>
            <a:r>
              <a:rPr lang="en-US" dirty="0" err="1" smtClean="0"/>
              <a:t>ጠባያት</a:t>
            </a:r>
            <a:r>
              <a:rPr lang="en-US" dirty="0" smtClean="0"/>
              <a:t> </a:t>
            </a:r>
            <a:r>
              <a:rPr lang="en-US" dirty="0" err="1" smtClean="0"/>
              <a:t>አሉት</a:t>
            </a:r>
            <a:r>
              <a:rPr lang="en-US" dirty="0" smtClean="0"/>
              <a:t> </a:t>
            </a:r>
            <a:r>
              <a:rPr lang="en-US" dirty="0" err="1" smtClean="0"/>
              <a:t>ብላችሁ</a:t>
            </a:r>
            <a:r>
              <a:rPr lang="en-US" dirty="0" smtClean="0"/>
              <a:t> </a:t>
            </a:r>
            <a:r>
              <a:rPr lang="en-US" dirty="0" err="1" smtClean="0"/>
              <a:t>ታስባላችሁ</a:t>
            </a:r>
            <a:r>
              <a:rPr lang="en-US" dirty="0" smtClean="0"/>
              <a:t>?</a:t>
            </a:r>
          </a:p>
          <a:p>
            <a:pPr marL="0" indent="0" algn="just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43847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መሰረታዊ</a:t>
            </a:r>
            <a:r>
              <a:rPr lang="en-US" b="1" dirty="0" smtClean="0"/>
              <a:t> </a:t>
            </a:r>
            <a:r>
              <a:rPr lang="en-US" b="1" dirty="0" err="1" smtClean="0"/>
              <a:t>የውጤታማ</a:t>
            </a:r>
            <a:r>
              <a:rPr lang="en-US" b="1" dirty="0" smtClean="0"/>
              <a:t> </a:t>
            </a:r>
            <a:r>
              <a:rPr lang="en-US" b="1" dirty="0" err="1" smtClean="0"/>
              <a:t>የምክክር</a:t>
            </a:r>
            <a:r>
              <a:rPr lang="en-US" b="1" dirty="0" smtClean="0"/>
              <a:t> </a:t>
            </a:r>
            <a:r>
              <a:rPr lang="en-US" b="1" dirty="0" err="1" smtClean="0"/>
              <a:t>ባለሙያ</a:t>
            </a:r>
            <a:r>
              <a:rPr lang="en-US" b="1" dirty="0" smtClean="0"/>
              <a:t> </a:t>
            </a:r>
            <a:r>
              <a:rPr lang="en-US" b="1" dirty="0" err="1" smtClean="0"/>
              <a:t>መገለ</a:t>
            </a:r>
            <a:r>
              <a:rPr lang="en-US" b="1" dirty="0" err="1" smtClean="0">
                <a:sym typeface="Geezigna"/>
              </a:rPr>
              <a:t></a:t>
            </a:r>
            <a:r>
              <a:rPr lang="en-US" b="1" dirty="0" err="1" smtClean="0"/>
              <a:t>ዎች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sym typeface="Geezigna"/>
              </a:rPr>
              <a:t></a:t>
            </a:r>
            <a:r>
              <a:rPr lang="en-US" b="1" dirty="0" smtClean="0"/>
              <a:t>. </a:t>
            </a:r>
            <a:r>
              <a:rPr lang="en-US" b="1" dirty="0" err="1" smtClean="0"/>
              <a:t>ራስን</a:t>
            </a:r>
            <a:r>
              <a:rPr lang="en-US" b="1" dirty="0" smtClean="0"/>
              <a:t> </a:t>
            </a:r>
            <a:r>
              <a:rPr lang="en-US" b="1" dirty="0" err="1" smtClean="0"/>
              <a:t>በሚገባ</a:t>
            </a:r>
            <a:r>
              <a:rPr lang="en-US" b="1" dirty="0" smtClean="0"/>
              <a:t> </a:t>
            </a:r>
            <a:r>
              <a:rPr lang="en-US" b="1" dirty="0" err="1" smtClean="0"/>
              <a:t>መረዳት</a:t>
            </a:r>
            <a:r>
              <a:rPr lang="en-US" b="1" dirty="0" smtClean="0"/>
              <a:t> </a:t>
            </a:r>
            <a:r>
              <a:rPr lang="en-US" b="1" dirty="0" err="1" smtClean="0"/>
              <a:t>እና</a:t>
            </a:r>
            <a:r>
              <a:rPr lang="en-US" b="1" dirty="0" smtClean="0"/>
              <a:t> </a:t>
            </a:r>
            <a:r>
              <a:rPr lang="en-US" b="1" dirty="0" err="1" smtClean="0"/>
              <a:t>ማወቅ</a:t>
            </a:r>
            <a:r>
              <a:rPr lang="en-US" b="1" dirty="0" smtClean="0"/>
              <a:t> (knowing one’s self and ones potential)፡ </a:t>
            </a:r>
            <a:endParaRPr lang="en-US" dirty="0" smtClean="0"/>
          </a:p>
          <a:p>
            <a:pPr algn="just"/>
            <a:r>
              <a:rPr lang="en-US" dirty="0" err="1" smtClean="0"/>
              <a:t>አንድ</a:t>
            </a:r>
            <a:r>
              <a:rPr lang="en-US" dirty="0" smtClean="0"/>
              <a:t> </a:t>
            </a:r>
            <a:r>
              <a:rPr lang="en-US" dirty="0" err="1" smtClean="0"/>
              <a:t>ባለሙያ</a:t>
            </a:r>
            <a:r>
              <a:rPr lang="en-US" dirty="0" smtClean="0"/>
              <a:t> </a:t>
            </a:r>
            <a:r>
              <a:rPr lang="en-US" dirty="0" err="1" smtClean="0"/>
              <a:t>ራሱን</a:t>
            </a:r>
            <a:r>
              <a:rPr lang="en-US" dirty="0" smtClean="0"/>
              <a:t> </a:t>
            </a:r>
            <a:r>
              <a:rPr lang="en-US" dirty="0" err="1" smtClean="0"/>
              <a:t>በሚገባ</a:t>
            </a:r>
            <a:r>
              <a:rPr lang="en-US" dirty="0" smtClean="0"/>
              <a:t> </a:t>
            </a:r>
            <a:r>
              <a:rPr lang="en-US" dirty="0" err="1" smtClean="0"/>
              <a:t>መረዳት</a:t>
            </a:r>
            <a:r>
              <a:rPr lang="en-US" dirty="0" smtClean="0"/>
              <a:t> </a:t>
            </a:r>
            <a:r>
              <a:rPr lang="en-US" dirty="0" err="1" smtClean="0"/>
              <a:t>ችላል</a:t>
            </a:r>
            <a:r>
              <a:rPr lang="en-US" dirty="0" smtClean="0"/>
              <a:t> </a:t>
            </a:r>
            <a:r>
              <a:rPr lang="en-US" dirty="0" err="1" smtClean="0"/>
              <a:t>የምንለው</a:t>
            </a:r>
            <a:r>
              <a:rPr lang="en-US" dirty="0" smtClean="0"/>
              <a:t> </a:t>
            </a:r>
            <a:r>
              <a:rPr lang="en-US" dirty="0" err="1" smtClean="0"/>
              <a:t>ሰለራሱ</a:t>
            </a:r>
            <a:r>
              <a:rPr lang="en-US" dirty="0" smtClean="0"/>
              <a:t> </a:t>
            </a:r>
            <a:r>
              <a:rPr lang="en-US" dirty="0" err="1" smtClean="0"/>
              <a:t>ፍላጎቶች</a:t>
            </a:r>
            <a:r>
              <a:rPr lang="en-US" dirty="0" smtClean="0"/>
              <a:t>፣ </a:t>
            </a:r>
            <a:r>
              <a:rPr lang="en-US" dirty="0" err="1" smtClean="0"/>
              <a:t>ጥንካሬዎች፣ድክመቶች</a:t>
            </a:r>
            <a:r>
              <a:rPr lang="en-US" dirty="0" smtClean="0"/>
              <a:t> </a:t>
            </a:r>
            <a:r>
              <a:rPr lang="en-US" dirty="0" err="1" smtClean="0"/>
              <a:t>መረዳት</a:t>
            </a:r>
            <a:r>
              <a:rPr lang="en-US" dirty="0" smtClean="0"/>
              <a:t> </a:t>
            </a:r>
            <a:r>
              <a:rPr lang="en-US" dirty="0" err="1" smtClean="0"/>
              <a:t>ሲችል</a:t>
            </a:r>
            <a:r>
              <a:rPr lang="en-US" dirty="0" smtClean="0"/>
              <a:t> ነው፡፡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</a:rPr>
              <a:t>የቤተክርስቲያን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ምክክር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ባለሙያም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ልከኛ፣ራሱን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የሚገዛ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ሊሆን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እንደሚገባው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መጽሐፍ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ያዛል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</a:t>
            </a:r>
            <a:r>
              <a:rPr lang="en-US" dirty="0" err="1">
                <a:solidFill>
                  <a:srgbClr val="FF0000"/>
                </a:solidFill>
              </a:rPr>
              <a:t>ኛጢሞ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</a:t>
            </a:r>
            <a:r>
              <a:rPr lang="en-US" dirty="0">
                <a:solidFill>
                  <a:srgbClr val="FF0000"/>
                </a:solidFill>
              </a:rPr>
              <a:t>፣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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16097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>
                <a:sym typeface="Geezigna"/>
              </a:rPr>
              <a:t></a:t>
            </a:r>
            <a:r>
              <a:rPr lang="en-US" dirty="0"/>
              <a:t>. </a:t>
            </a:r>
            <a:r>
              <a:rPr lang="en-US" b="1" dirty="0" err="1"/>
              <a:t>ጥሩ</a:t>
            </a:r>
            <a:r>
              <a:rPr lang="en-US" b="1" dirty="0"/>
              <a:t> </a:t>
            </a:r>
            <a:r>
              <a:rPr lang="en-US" b="1" dirty="0" err="1"/>
              <a:t>የስነ</a:t>
            </a:r>
            <a:r>
              <a:rPr lang="en-US" b="1" dirty="0"/>
              <a:t> </a:t>
            </a:r>
            <a:r>
              <a:rPr lang="en-US" b="1" dirty="0" err="1"/>
              <a:t>ልቦና</a:t>
            </a:r>
            <a:r>
              <a:rPr lang="en-US" b="1" dirty="0"/>
              <a:t> </a:t>
            </a:r>
            <a:r>
              <a:rPr lang="en-US" b="1" dirty="0" err="1"/>
              <a:t>ጤንነት</a:t>
            </a:r>
            <a:r>
              <a:rPr lang="en-US" b="1" dirty="0"/>
              <a:t> </a:t>
            </a:r>
            <a:r>
              <a:rPr lang="en-US" b="1" dirty="0" err="1"/>
              <a:t>እና</a:t>
            </a:r>
            <a:r>
              <a:rPr lang="en-US" b="1" dirty="0"/>
              <a:t> </a:t>
            </a:r>
            <a:r>
              <a:rPr lang="en-US" b="1" dirty="0" err="1"/>
              <a:t>መረጋጋት</a:t>
            </a:r>
            <a:r>
              <a:rPr lang="en-US" b="1" dirty="0"/>
              <a:t> </a:t>
            </a:r>
            <a:r>
              <a:rPr lang="en-US" b="1" dirty="0" err="1"/>
              <a:t>ያለው</a:t>
            </a:r>
            <a:r>
              <a:rPr lang="en-US" b="1" dirty="0"/>
              <a:t> (good psychological health)</a:t>
            </a:r>
            <a:endParaRPr lang="en-US" dirty="0"/>
          </a:p>
          <a:p>
            <a:pPr algn="just"/>
            <a:r>
              <a:rPr lang="en-US" dirty="0"/>
              <a:t>የ </a:t>
            </a:r>
            <a:r>
              <a:rPr lang="en-US" dirty="0" err="1"/>
              <a:t>ስነ-ልቦና</a:t>
            </a:r>
            <a:r>
              <a:rPr lang="en-US" dirty="0"/>
              <a:t> </a:t>
            </a:r>
            <a:r>
              <a:rPr lang="en-US" dirty="0" err="1"/>
              <a:t>ጤንነት</a:t>
            </a:r>
            <a:r>
              <a:rPr lang="en-US" dirty="0"/>
              <a:t>  </a:t>
            </a:r>
            <a:r>
              <a:rPr lang="en-US" dirty="0" err="1"/>
              <a:t>የሚለው</a:t>
            </a:r>
            <a:r>
              <a:rPr lang="en-US" dirty="0"/>
              <a:t> </a:t>
            </a:r>
            <a:r>
              <a:rPr lang="en-US" dirty="0" err="1"/>
              <a:t>ቃል</a:t>
            </a:r>
            <a:r>
              <a:rPr lang="en-US" dirty="0"/>
              <a:t> </a:t>
            </a:r>
            <a:r>
              <a:rPr lang="en-US" dirty="0" err="1"/>
              <a:t>ጠለቅ</a:t>
            </a:r>
            <a:r>
              <a:rPr lang="en-US" dirty="0"/>
              <a:t> </a:t>
            </a:r>
            <a:r>
              <a:rPr lang="en-US" dirty="0" err="1"/>
              <a:t>ያለ</a:t>
            </a:r>
            <a:r>
              <a:rPr lang="en-US" dirty="0"/>
              <a:t> </a:t>
            </a:r>
            <a:r>
              <a:rPr lang="en-US" dirty="0" err="1"/>
              <a:t>ትንታኔ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ትርጉም</a:t>
            </a:r>
            <a:r>
              <a:rPr lang="en-US" dirty="0"/>
              <a:t> </a:t>
            </a:r>
            <a:r>
              <a:rPr lang="en-US" dirty="0" err="1"/>
              <a:t>የሚስፈልገው</a:t>
            </a:r>
            <a:r>
              <a:rPr lang="en-US" dirty="0"/>
              <a:t> </a:t>
            </a:r>
            <a:r>
              <a:rPr lang="en-US" dirty="0" err="1"/>
              <a:t>ሲሆን</a:t>
            </a:r>
            <a:r>
              <a:rPr lang="en-US" dirty="0"/>
              <a:t> </a:t>
            </a:r>
            <a:r>
              <a:rPr lang="en-US" dirty="0" err="1"/>
              <a:t>ይህም</a:t>
            </a:r>
            <a:r>
              <a:rPr lang="en-US" dirty="0"/>
              <a:t> </a:t>
            </a:r>
            <a:r>
              <a:rPr lang="en-US" dirty="0" err="1"/>
              <a:t>ማለት</a:t>
            </a:r>
            <a:r>
              <a:rPr lang="en-US" dirty="0"/>
              <a:t> </a:t>
            </a:r>
            <a:r>
              <a:rPr lang="en-US" dirty="0" err="1"/>
              <a:t>የቤተክርስቲያን</a:t>
            </a:r>
            <a:r>
              <a:rPr lang="en-US" dirty="0"/>
              <a:t> </a:t>
            </a:r>
            <a:r>
              <a:rPr lang="en-US" dirty="0" err="1"/>
              <a:t>ምክክር</a:t>
            </a:r>
            <a:r>
              <a:rPr lang="en-US" dirty="0"/>
              <a:t> </a:t>
            </a:r>
            <a:r>
              <a:rPr lang="en-US" dirty="0" err="1"/>
              <a:t>ባለሙያዎች</a:t>
            </a:r>
            <a:r>
              <a:rPr lang="en-US" dirty="0"/>
              <a:t> </a:t>
            </a:r>
            <a:r>
              <a:rPr lang="en-US" dirty="0" err="1"/>
              <a:t>በሁሉ</a:t>
            </a:r>
            <a:r>
              <a:rPr lang="en-US" dirty="0"/>
              <a:t> </a:t>
            </a:r>
            <a:r>
              <a:rPr lang="en-US" dirty="0" err="1"/>
              <a:t>ፍጹማን</a:t>
            </a:r>
            <a:r>
              <a:rPr lang="en-US" dirty="0"/>
              <a:t> </a:t>
            </a:r>
            <a:r>
              <a:rPr lang="en-US" dirty="0" err="1"/>
              <a:t>እንዲሆኑ</a:t>
            </a:r>
            <a:r>
              <a:rPr lang="en-US" dirty="0"/>
              <a:t> </a:t>
            </a:r>
            <a:r>
              <a:rPr lang="en-US" dirty="0" err="1" smtClean="0"/>
              <a:t>ባይጠበቅም</a:t>
            </a:r>
            <a:r>
              <a:rPr lang="en-US" dirty="0" smtClean="0"/>
              <a:t>፤ </a:t>
            </a:r>
            <a:r>
              <a:rPr lang="en-US" dirty="0" err="1" smtClean="0"/>
              <a:t>ነገር</a:t>
            </a:r>
            <a:r>
              <a:rPr lang="en-US" dirty="0" smtClean="0"/>
              <a:t> </a:t>
            </a:r>
            <a:r>
              <a:rPr lang="en-US" dirty="0" err="1"/>
              <a:t>ግን</a:t>
            </a:r>
            <a:r>
              <a:rPr lang="en-US" dirty="0"/>
              <a:t> </a:t>
            </a:r>
            <a:r>
              <a:rPr lang="en-US" dirty="0" err="1"/>
              <a:t>ጎልተው</a:t>
            </a:r>
            <a:r>
              <a:rPr lang="en-US" dirty="0"/>
              <a:t> </a:t>
            </a:r>
            <a:r>
              <a:rPr lang="en-US" dirty="0" err="1"/>
              <a:t>የሚታዩ</a:t>
            </a:r>
            <a:r>
              <a:rPr lang="en-US" dirty="0"/>
              <a:t> </a:t>
            </a:r>
            <a:r>
              <a:rPr lang="en-US" dirty="0" err="1"/>
              <a:t>በሌሎች</a:t>
            </a:r>
            <a:r>
              <a:rPr lang="en-US" dirty="0"/>
              <a:t> </a:t>
            </a:r>
            <a:r>
              <a:rPr lang="en-US" dirty="0" err="1"/>
              <a:t>ሊያስተቹ</a:t>
            </a:r>
            <a:r>
              <a:rPr lang="en-US" dirty="0"/>
              <a:t> </a:t>
            </a:r>
            <a:r>
              <a:rPr lang="en-US" dirty="0" err="1"/>
              <a:t>የሚችሉ</a:t>
            </a:r>
            <a:r>
              <a:rPr lang="en-US" dirty="0"/>
              <a:t> </a:t>
            </a:r>
            <a:r>
              <a:rPr lang="en-US" dirty="0" err="1"/>
              <a:t>ጠባያት</a:t>
            </a:r>
            <a:r>
              <a:rPr lang="en-US" dirty="0"/>
              <a:t> </a:t>
            </a:r>
            <a:r>
              <a:rPr lang="en-US" dirty="0" err="1" smtClean="0"/>
              <a:t>እንዳይኖራቸው</a:t>
            </a:r>
            <a:r>
              <a:rPr lang="en-US" dirty="0" smtClean="0"/>
              <a:t> </a:t>
            </a:r>
            <a:r>
              <a:rPr lang="en-US" dirty="0" err="1"/>
              <a:t>ግን</a:t>
            </a:r>
            <a:r>
              <a:rPr lang="en-US" dirty="0"/>
              <a:t> </a:t>
            </a:r>
            <a:r>
              <a:rPr lang="en-US" dirty="0" err="1"/>
              <a:t>መጠንቀቅ</a:t>
            </a:r>
            <a:r>
              <a:rPr lang="en-US" dirty="0"/>
              <a:t> </a:t>
            </a:r>
            <a:r>
              <a:rPr lang="en-US" dirty="0" err="1" smtClean="0"/>
              <a:t>ያስፈልጋል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 err="1">
                <a:solidFill>
                  <a:srgbClr val="FF0000"/>
                </a:solidFill>
              </a:rPr>
              <a:t>የማይነቀፍ፣የአንዲት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ሚስት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ባል፣ልከኛ፣ራሱን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የሚገዛ</a:t>
            </a:r>
            <a:r>
              <a:rPr lang="en-US" dirty="0">
                <a:solidFill>
                  <a:srgbClr val="FF0000"/>
                </a:solidFill>
              </a:rPr>
              <a:t>፣ </a:t>
            </a:r>
            <a:r>
              <a:rPr lang="en-US" dirty="0" err="1">
                <a:solidFill>
                  <a:srgbClr val="FF0000"/>
                </a:solidFill>
              </a:rPr>
              <a:t>እነደሚገባው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የሚሰራ</a:t>
            </a:r>
            <a:r>
              <a:rPr lang="en-US" dirty="0">
                <a:solidFill>
                  <a:srgbClr val="FF0000"/>
                </a:solidFill>
              </a:rPr>
              <a:t>፣ </a:t>
            </a:r>
            <a:r>
              <a:rPr lang="en-US" dirty="0" err="1">
                <a:solidFill>
                  <a:srgbClr val="FF0000"/>
                </a:solidFill>
              </a:rPr>
              <a:t>እነግዳተቀባይ፣ለማስተማር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የሚበቃ</a:t>
            </a:r>
            <a:r>
              <a:rPr lang="en-US" dirty="0">
                <a:solidFill>
                  <a:srgbClr val="FF0000"/>
                </a:solidFill>
              </a:rPr>
              <a:t>፣ </a:t>
            </a:r>
            <a:r>
              <a:rPr lang="en-US" dirty="0" err="1">
                <a:solidFill>
                  <a:srgbClr val="FF0000"/>
                </a:solidFill>
              </a:rPr>
              <a:t>የማይሰክር፣የማይ</a:t>
            </a:r>
            <a:r>
              <a:rPr lang="en-US" dirty="0" err="1">
                <a:solidFill>
                  <a:srgbClr val="FF0000"/>
                </a:solidFill>
                <a:sym typeface="Geezigna"/>
              </a:rPr>
              <a:t></a:t>
            </a:r>
            <a:r>
              <a:rPr lang="en-US" dirty="0" err="1">
                <a:solidFill>
                  <a:srgbClr val="FF0000"/>
                </a:solidFill>
              </a:rPr>
              <a:t>ቃ</a:t>
            </a:r>
            <a:r>
              <a:rPr lang="en-US" dirty="0" err="1">
                <a:solidFill>
                  <a:srgbClr val="FF0000"/>
                </a:solidFill>
                <a:sym typeface="Geezigna"/>
              </a:rPr>
              <a:t></a:t>
            </a:r>
            <a:r>
              <a:rPr lang="en-US" dirty="0" err="1">
                <a:solidFill>
                  <a:srgbClr val="FF0000"/>
                </a:solidFill>
              </a:rPr>
              <a:t>ቅ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ነገር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ግን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ገር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የሆነ፣የማይከራከር</a:t>
            </a:r>
            <a:r>
              <a:rPr lang="en-US" dirty="0">
                <a:solidFill>
                  <a:srgbClr val="FF0000"/>
                </a:solidFill>
              </a:rPr>
              <a:t>፣ </a:t>
            </a:r>
            <a:r>
              <a:rPr lang="en-US" dirty="0" err="1">
                <a:solidFill>
                  <a:srgbClr val="FF0000"/>
                </a:solidFill>
              </a:rPr>
              <a:t>ገንዘብን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የማይወድ</a:t>
            </a:r>
            <a:r>
              <a:rPr lang="en-US" dirty="0">
                <a:solidFill>
                  <a:srgbClr val="FF0000"/>
                </a:solidFill>
              </a:rPr>
              <a:t>፣ </a:t>
            </a:r>
            <a:r>
              <a:rPr lang="en-US" dirty="0" err="1">
                <a:solidFill>
                  <a:srgbClr val="FF0000"/>
                </a:solidFill>
              </a:rPr>
              <a:t>ልጆቹን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በ</a:t>
            </a:r>
            <a:r>
              <a:rPr lang="en-US" dirty="0" err="1">
                <a:solidFill>
                  <a:srgbClr val="FF0000"/>
                </a:solidFill>
                <a:sym typeface="Geezigna"/>
              </a:rPr>
              <a:t></a:t>
            </a:r>
            <a:r>
              <a:rPr lang="en-US" dirty="0" err="1">
                <a:solidFill>
                  <a:srgbClr val="FF0000"/>
                </a:solidFill>
              </a:rPr>
              <a:t>ምትነት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ሁሉ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እየገዛ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የራሱን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ቤት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በመልካም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የሚስተዳድር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</a:t>
            </a:r>
            <a:r>
              <a:rPr lang="en-US" dirty="0" err="1">
                <a:solidFill>
                  <a:srgbClr val="FF0000"/>
                </a:solidFill>
              </a:rPr>
              <a:t>ኛጢሞ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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74494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ym typeface="Geezigna"/>
              </a:rPr>
              <a:t></a:t>
            </a:r>
            <a:r>
              <a:rPr lang="en-US" b="1" dirty="0"/>
              <a:t>. </a:t>
            </a:r>
            <a:r>
              <a:rPr lang="en-US" b="1" dirty="0" err="1"/>
              <a:t>ንቁ</a:t>
            </a:r>
            <a:r>
              <a:rPr lang="en-US" b="1" dirty="0"/>
              <a:t> </a:t>
            </a:r>
            <a:r>
              <a:rPr lang="en-US" b="1" dirty="0" err="1"/>
              <a:t>የሆነ</a:t>
            </a:r>
            <a:r>
              <a:rPr lang="en-US" b="1" dirty="0"/>
              <a:t> (being sensitive)</a:t>
            </a:r>
            <a:endParaRPr lang="en-US" dirty="0"/>
          </a:p>
          <a:p>
            <a:pPr algn="just"/>
            <a:r>
              <a:rPr lang="en-US" dirty="0" err="1"/>
              <a:t>የምክክር</a:t>
            </a:r>
            <a:r>
              <a:rPr lang="en-US" dirty="0"/>
              <a:t> </a:t>
            </a:r>
            <a:r>
              <a:rPr lang="en-US" dirty="0" err="1"/>
              <a:t>ባለሙያ</a:t>
            </a:r>
            <a:r>
              <a:rPr lang="en-US" dirty="0"/>
              <a:t> </a:t>
            </a:r>
            <a:r>
              <a:rPr lang="en-US" dirty="0" err="1"/>
              <a:t>ንቁ</a:t>
            </a:r>
            <a:r>
              <a:rPr lang="en-US" dirty="0"/>
              <a:t> </a:t>
            </a:r>
            <a:r>
              <a:rPr lang="en-US" dirty="0" err="1"/>
              <a:t>መሆን</a:t>
            </a:r>
            <a:r>
              <a:rPr lang="en-US" dirty="0"/>
              <a:t> </a:t>
            </a:r>
            <a:r>
              <a:rPr lang="en-US" dirty="0" err="1"/>
              <a:t>አለበት</a:t>
            </a:r>
            <a:r>
              <a:rPr lang="en-US" dirty="0"/>
              <a:t> </a:t>
            </a:r>
            <a:r>
              <a:rPr lang="en-US" dirty="0" err="1"/>
              <a:t>ስንል</a:t>
            </a:r>
            <a:r>
              <a:rPr lang="en-US" dirty="0"/>
              <a:t> </a:t>
            </a:r>
            <a:r>
              <a:rPr lang="en-US" dirty="0" err="1"/>
              <a:t>በምክክር</a:t>
            </a:r>
            <a:r>
              <a:rPr lang="en-US" dirty="0"/>
              <a:t> </a:t>
            </a:r>
            <a:r>
              <a:rPr lang="en-US" dirty="0" err="1"/>
              <a:t>ሂደቱ</a:t>
            </a:r>
            <a:r>
              <a:rPr lang="en-US" dirty="0"/>
              <a:t> </a:t>
            </a:r>
            <a:r>
              <a:rPr lang="en-US" dirty="0" err="1"/>
              <a:t>ውስጥአመካካሪዎች</a:t>
            </a:r>
            <a:r>
              <a:rPr lang="en-US" dirty="0"/>
              <a:t> </a:t>
            </a:r>
            <a:r>
              <a:rPr lang="en-US" dirty="0" err="1"/>
              <a:t>ስለራሳቸው</a:t>
            </a:r>
            <a:r>
              <a:rPr lang="en-US" dirty="0"/>
              <a:t> </a:t>
            </a:r>
            <a:r>
              <a:rPr lang="en-US" dirty="0" err="1" smtClean="0"/>
              <a:t>አጠቃላይ</a:t>
            </a:r>
            <a:r>
              <a:rPr lang="en-US" dirty="0" smtClean="0"/>
              <a:t> </a:t>
            </a:r>
            <a:r>
              <a:rPr lang="en-US" dirty="0" err="1" smtClean="0"/>
              <a:t>ሁኔታ</a:t>
            </a:r>
            <a:r>
              <a:rPr lang="en-US" dirty="0" smtClean="0"/>
              <a:t>(</a:t>
            </a:r>
            <a:r>
              <a:rPr lang="en-US" dirty="0" err="1" smtClean="0"/>
              <a:t>አቀማመጥ፣አነጋገር፣አካላዊእንቅስቃሴ</a:t>
            </a:r>
            <a:r>
              <a:rPr lang="en-US" dirty="0"/>
              <a:t>) </a:t>
            </a:r>
            <a:r>
              <a:rPr lang="en-US" dirty="0" err="1"/>
              <a:t>እንዲሁም</a:t>
            </a:r>
            <a:r>
              <a:rPr lang="en-US" dirty="0"/>
              <a:t> </a:t>
            </a:r>
            <a:r>
              <a:rPr lang="en-US" dirty="0" err="1"/>
              <a:t>የተመካካሪዎቹን</a:t>
            </a:r>
            <a:r>
              <a:rPr lang="en-US" dirty="0"/>
              <a:t> </a:t>
            </a:r>
            <a:r>
              <a:rPr lang="en-US" dirty="0" err="1"/>
              <a:t>ፍላጎቶች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መልእክቶች</a:t>
            </a:r>
            <a:r>
              <a:rPr lang="en-US" dirty="0"/>
              <a:t>(</a:t>
            </a:r>
            <a:r>
              <a:rPr lang="en-US" dirty="0" err="1"/>
              <a:t>በቃልም</a:t>
            </a:r>
            <a:r>
              <a:rPr lang="en-US" dirty="0"/>
              <a:t> </a:t>
            </a:r>
            <a:r>
              <a:rPr lang="en-US" dirty="0" err="1"/>
              <a:t>ሆነ</a:t>
            </a:r>
            <a:r>
              <a:rPr lang="en-US" dirty="0"/>
              <a:t> </a:t>
            </a:r>
            <a:r>
              <a:rPr lang="en-US" dirty="0" err="1"/>
              <a:t>በአካላዊ</a:t>
            </a:r>
            <a:r>
              <a:rPr lang="en-US" dirty="0"/>
              <a:t> </a:t>
            </a:r>
            <a:r>
              <a:rPr lang="en-US" dirty="0" err="1"/>
              <a:t>እንቅስቃሴዎች</a:t>
            </a:r>
            <a:r>
              <a:rPr lang="en-US" dirty="0"/>
              <a:t> </a:t>
            </a:r>
            <a:r>
              <a:rPr lang="en-US" dirty="0" err="1"/>
              <a:t>የሚተላለፉትን</a:t>
            </a:r>
            <a:r>
              <a:rPr lang="en-US" dirty="0"/>
              <a:t>) </a:t>
            </a:r>
            <a:r>
              <a:rPr lang="en-US" dirty="0" err="1"/>
              <a:t>መረዳት</a:t>
            </a:r>
            <a:r>
              <a:rPr lang="en-US" dirty="0"/>
              <a:t> </a:t>
            </a:r>
            <a:r>
              <a:rPr lang="en-US" dirty="0" err="1"/>
              <a:t>የሚችል</a:t>
            </a:r>
            <a:r>
              <a:rPr lang="en-US" dirty="0"/>
              <a:t> </a:t>
            </a:r>
            <a:r>
              <a:rPr lang="en-US" dirty="0" err="1"/>
              <a:t>መሆን</a:t>
            </a:r>
            <a:r>
              <a:rPr lang="en-US" dirty="0"/>
              <a:t> </a:t>
            </a:r>
            <a:r>
              <a:rPr lang="en-US" dirty="0" err="1"/>
              <a:t>አለበት</a:t>
            </a:r>
            <a:r>
              <a:rPr lang="en-US" dirty="0"/>
              <a:t>፡፡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0882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>
                <a:sym typeface="Geezigna"/>
              </a:rPr>
              <a:t></a:t>
            </a:r>
            <a:r>
              <a:rPr lang="en-US" b="1" dirty="0"/>
              <a:t>.  </a:t>
            </a:r>
            <a:r>
              <a:rPr lang="en-US" b="1" dirty="0" err="1"/>
              <a:t>ግትር</a:t>
            </a:r>
            <a:r>
              <a:rPr lang="en-US" b="1" dirty="0"/>
              <a:t> </a:t>
            </a:r>
            <a:r>
              <a:rPr lang="en-US" b="1" dirty="0" err="1"/>
              <a:t>አለመሆን</a:t>
            </a:r>
            <a:r>
              <a:rPr lang="en-US" b="1" dirty="0"/>
              <a:t> (being flexible and open minded)</a:t>
            </a:r>
            <a:endParaRPr lang="en-US" dirty="0"/>
          </a:p>
          <a:p>
            <a:pPr algn="just"/>
            <a:r>
              <a:rPr lang="en-US" dirty="0" err="1"/>
              <a:t>የተመካካሪዎቹን</a:t>
            </a:r>
            <a:r>
              <a:rPr lang="en-US" dirty="0"/>
              <a:t> </a:t>
            </a:r>
            <a:r>
              <a:rPr lang="en-US" dirty="0" err="1"/>
              <a:t>የተለያየ</a:t>
            </a:r>
            <a:r>
              <a:rPr lang="en-US" dirty="0"/>
              <a:t> </a:t>
            </a:r>
            <a:r>
              <a:rPr lang="en-US" dirty="0" err="1"/>
              <a:t>አስተሳሰብ፣አመለካከት፣ገጠመኝ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ለመስማት</a:t>
            </a:r>
            <a:r>
              <a:rPr lang="en-US" dirty="0"/>
              <a:t> </a:t>
            </a:r>
            <a:r>
              <a:rPr lang="en-US" dirty="0" err="1"/>
              <a:t>ዝግጁ</a:t>
            </a:r>
            <a:r>
              <a:rPr lang="en-US" dirty="0"/>
              <a:t> </a:t>
            </a:r>
            <a:r>
              <a:rPr lang="en-US" dirty="0" err="1"/>
              <a:t>መሆን</a:t>
            </a:r>
            <a:r>
              <a:rPr lang="en-US" dirty="0"/>
              <a:t> </a:t>
            </a:r>
            <a:r>
              <a:rPr lang="en-US" dirty="0" err="1"/>
              <a:t>እንዲችል</a:t>
            </a:r>
            <a:r>
              <a:rPr lang="en-US" dirty="0"/>
              <a:t> </a:t>
            </a:r>
            <a:r>
              <a:rPr lang="en-US" dirty="0" err="1"/>
              <a:t>እኔ</a:t>
            </a:r>
            <a:r>
              <a:rPr lang="en-US" dirty="0"/>
              <a:t> </a:t>
            </a:r>
            <a:r>
              <a:rPr lang="en-US" dirty="0" err="1"/>
              <a:t>ያልኩት</a:t>
            </a:r>
            <a:r>
              <a:rPr lang="en-US" dirty="0"/>
              <a:t> </a:t>
            </a:r>
            <a:r>
              <a:rPr lang="en-US" dirty="0" err="1"/>
              <a:t>ብቻ</a:t>
            </a:r>
            <a:r>
              <a:rPr lang="en-US" dirty="0"/>
              <a:t> </a:t>
            </a:r>
            <a:r>
              <a:rPr lang="en-US" dirty="0" err="1"/>
              <a:t>ይሁን</a:t>
            </a:r>
            <a:r>
              <a:rPr lang="en-US" dirty="0"/>
              <a:t> </a:t>
            </a:r>
            <a:r>
              <a:rPr lang="en-US" dirty="0" err="1"/>
              <a:t>የሚል</a:t>
            </a:r>
            <a:r>
              <a:rPr lang="en-US" dirty="0"/>
              <a:t> </a:t>
            </a:r>
            <a:r>
              <a:rPr lang="en-US" dirty="0" err="1"/>
              <a:t>ግትር</a:t>
            </a:r>
            <a:r>
              <a:rPr lang="en-US" dirty="0"/>
              <a:t> </a:t>
            </a:r>
            <a:r>
              <a:rPr lang="en-US" dirty="0" err="1" smtClean="0"/>
              <a:t>አለመሆንያስፈልገዋል፣ይጠበቅበትማል</a:t>
            </a:r>
            <a:r>
              <a:rPr lang="en-US" dirty="0"/>
              <a:t>፡፡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ሐዋርያው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ቅዱስ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ጳውሎስ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 err="1">
                <a:solidFill>
                  <a:srgbClr val="FF0000"/>
                </a:solidFill>
              </a:rPr>
              <a:t>ለእያንዳንዱ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እንዴት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እንድትመልሱ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እንደሚገባችሁ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ታውቁ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ዘንድ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ንግግራችሁ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ሁልጊዜ</a:t>
            </a:r>
            <a:r>
              <a:rPr lang="en-US" dirty="0">
                <a:solidFill>
                  <a:srgbClr val="FF0000"/>
                </a:solidFill>
              </a:rPr>
              <a:t>፥ </a:t>
            </a:r>
            <a:r>
              <a:rPr lang="en-US" dirty="0" err="1">
                <a:solidFill>
                  <a:srgbClr val="FF0000"/>
                </a:solidFill>
              </a:rPr>
              <a:t>በጨው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እንደ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ተቀመመ</a:t>
            </a:r>
            <a:r>
              <a:rPr lang="en-US" dirty="0">
                <a:solidFill>
                  <a:srgbClr val="FF0000"/>
                </a:solidFill>
              </a:rPr>
              <a:t>፥ </a:t>
            </a:r>
            <a:r>
              <a:rPr lang="en-US" dirty="0" err="1">
                <a:solidFill>
                  <a:srgbClr val="FF0000"/>
                </a:solidFill>
              </a:rPr>
              <a:t>በጸጋ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ይሁን</a:t>
            </a:r>
            <a:r>
              <a:rPr lang="en-US" dirty="0">
                <a:solidFill>
                  <a:srgbClr val="FF0000"/>
                </a:solidFill>
              </a:rPr>
              <a:t>።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ቆላ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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194541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ym typeface="Geezigna"/>
              </a:rPr>
              <a:t></a:t>
            </a:r>
            <a:r>
              <a:rPr lang="en-US" b="1" dirty="0"/>
              <a:t>. </a:t>
            </a:r>
            <a:r>
              <a:rPr lang="en-US" b="1" dirty="0" err="1"/>
              <a:t>ብቁ</a:t>
            </a:r>
            <a:r>
              <a:rPr lang="en-US" b="1" dirty="0"/>
              <a:t> </a:t>
            </a:r>
            <a:r>
              <a:rPr lang="en-US" b="1" dirty="0" err="1"/>
              <a:t>ሆኖ</a:t>
            </a:r>
            <a:r>
              <a:rPr lang="en-US" b="1" dirty="0"/>
              <a:t> </a:t>
            </a:r>
            <a:r>
              <a:rPr lang="en-US" b="1" dirty="0" err="1"/>
              <a:t>መገኘት</a:t>
            </a:r>
            <a:r>
              <a:rPr lang="en-US" b="1" dirty="0"/>
              <a:t> (competence</a:t>
            </a:r>
            <a:r>
              <a:rPr lang="en-US" b="1" dirty="0" smtClean="0"/>
              <a:t>)</a:t>
            </a:r>
          </a:p>
          <a:p>
            <a:pPr marL="0" indent="0" algn="just">
              <a:buNone/>
            </a:pPr>
            <a:r>
              <a:rPr lang="en-US" dirty="0" err="1"/>
              <a:t>በዚች</a:t>
            </a:r>
            <a:r>
              <a:rPr lang="en-US" dirty="0"/>
              <a:t> </a:t>
            </a:r>
            <a:r>
              <a:rPr lang="en-US" dirty="0" err="1"/>
              <a:t>ተለዋዋጭ</a:t>
            </a:r>
            <a:r>
              <a:rPr lang="en-US" dirty="0"/>
              <a:t> </a:t>
            </a:r>
            <a:r>
              <a:rPr lang="en-US" dirty="0" err="1"/>
              <a:t>ዓለም</a:t>
            </a:r>
            <a:r>
              <a:rPr lang="en-US" dirty="0"/>
              <a:t> </a:t>
            </a:r>
            <a:r>
              <a:rPr lang="en-US" dirty="0" err="1"/>
              <a:t>ውስጥ</a:t>
            </a:r>
            <a:r>
              <a:rPr lang="en-US" dirty="0"/>
              <a:t> </a:t>
            </a:r>
            <a:r>
              <a:rPr lang="en-US" dirty="0" err="1"/>
              <a:t>የሚኖሩ</a:t>
            </a:r>
            <a:r>
              <a:rPr lang="en-US" dirty="0"/>
              <a:t> </a:t>
            </a:r>
            <a:r>
              <a:rPr lang="en-US" dirty="0" err="1"/>
              <a:t>ተመካካሪዎችን</a:t>
            </a:r>
            <a:r>
              <a:rPr lang="en-US" dirty="0"/>
              <a:t> </a:t>
            </a:r>
            <a:r>
              <a:rPr lang="en-US" dirty="0" err="1"/>
              <a:t>የሚያመካክር</a:t>
            </a:r>
            <a:r>
              <a:rPr lang="en-US" dirty="0"/>
              <a:t> </a:t>
            </a:r>
            <a:r>
              <a:rPr lang="en-US" dirty="0" err="1"/>
              <a:t>ባለሙያም</a:t>
            </a:r>
            <a:r>
              <a:rPr lang="en-US" dirty="0"/>
              <a:t> </a:t>
            </a:r>
            <a:r>
              <a:rPr lang="en-US" dirty="0" err="1"/>
              <a:t>ጊዜው</a:t>
            </a:r>
            <a:r>
              <a:rPr lang="en-US" dirty="0"/>
              <a:t> </a:t>
            </a:r>
            <a:r>
              <a:rPr lang="en-US" dirty="0" err="1"/>
              <a:t>ከሚያመጣቸው</a:t>
            </a:r>
            <a:r>
              <a:rPr lang="en-US" dirty="0"/>
              <a:t> </a:t>
            </a:r>
            <a:r>
              <a:rPr lang="en-US" dirty="0" err="1"/>
              <a:t>ለውጦች</a:t>
            </a:r>
            <a:r>
              <a:rPr lang="en-US" dirty="0"/>
              <a:t> </a:t>
            </a:r>
            <a:r>
              <a:rPr lang="en-US" dirty="0" err="1"/>
              <a:t>ጋር</a:t>
            </a:r>
            <a:r>
              <a:rPr lang="en-US" dirty="0"/>
              <a:t> </a:t>
            </a:r>
            <a:r>
              <a:rPr lang="en-US" dirty="0" err="1"/>
              <a:t>ራሱን</a:t>
            </a:r>
            <a:r>
              <a:rPr lang="en-US" dirty="0"/>
              <a:t> </a:t>
            </a:r>
            <a:r>
              <a:rPr lang="en-US" dirty="0" err="1"/>
              <a:t>ማራመድ</a:t>
            </a:r>
            <a:r>
              <a:rPr lang="en-US" dirty="0"/>
              <a:t> </a:t>
            </a:r>
            <a:r>
              <a:rPr lang="en-US" dirty="0" err="1"/>
              <a:t>እንዲችል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በለውጡ</a:t>
            </a:r>
            <a:r>
              <a:rPr lang="en-US" dirty="0"/>
              <a:t> </a:t>
            </a:r>
            <a:r>
              <a:rPr lang="en-US" dirty="0" err="1"/>
              <a:t>ውስጥ</a:t>
            </a:r>
            <a:r>
              <a:rPr lang="en-US" dirty="0"/>
              <a:t> </a:t>
            </a:r>
            <a:r>
              <a:rPr lang="en-US" dirty="0" err="1"/>
              <a:t>ብቁ</a:t>
            </a:r>
            <a:r>
              <a:rPr lang="en-US" dirty="0"/>
              <a:t> </a:t>
            </a:r>
            <a:r>
              <a:rPr lang="en-US" dirty="0" err="1"/>
              <a:t>ሆኖ</a:t>
            </a:r>
            <a:r>
              <a:rPr lang="en-US" dirty="0"/>
              <a:t> </a:t>
            </a:r>
            <a:r>
              <a:rPr lang="en-US" dirty="0" err="1"/>
              <a:t>መገኘት</a:t>
            </a:r>
            <a:r>
              <a:rPr lang="en-US" dirty="0"/>
              <a:t> </a:t>
            </a:r>
            <a:r>
              <a:rPr lang="en-US" dirty="0" err="1"/>
              <a:t>ይጠበቅበታል</a:t>
            </a:r>
            <a:r>
              <a:rPr lang="en-US" dirty="0" smtClean="0"/>
              <a:t>፡፡</a:t>
            </a:r>
          </a:p>
          <a:p>
            <a:pPr marL="0" indent="0" algn="just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 err="1">
                <a:solidFill>
                  <a:srgbClr val="FF0000"/>
                </a:solidFill>
              </a:rPr>
              <a:t>ዘመኑን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እየዋጃችሁ</a:t>
            </a:r>
            <a:r>
              <a:rPr lang="en-US" dirty="0">
                <a:solidFill>
                  <a:srgbClr val="FF0000"/>
                </a:solidFill>
              </a:rPr>
              <a:t>፥ </a:t>
            </a:r>
            <a:r>
              <a:rPr lang="en-US" dirty="0" err="1">
                <a:solidFill>
                  <a:srgbClr val="FF0000"/>
                </a:solidFill>
              </a:rPr>
              <a:t>በውጭ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ባሉቱ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ዘንድ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በጥበብ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ተመላለሱ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644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ym typeface="Geezigna"/>
              </a:rPr>
              <a:t></a:t>
            </a:r>
            <a:r>
              <a:rPr lang="en-US" b="1" dirty="0"/>
              <a:t>. </a:t>
            </a:r>
            <a:r>
              <a:rPr lang="en-US" b="1" dirty="0" err="1"/>
              <a:t>ራሱን</a:t>
            </a:r>
            <a:r>
              <a:rPr lang="en-US" b="1" dirty="0"/>
              <a:t> </a:t>
            </a:r>
            <a:r>
              <a:rPr lang="en-US" b="1" dirty="0" err="1"/>
              <a:t>በተመካካሪዎቹ</a:t>
            </a:r>
            <a:r>
              <a:rPr lang="en-US" b="1" dirty="0"/>
              <a:t> </a:t>
            </a:r>
            <a:r>
              <a:rPr lang="en-US" b="1" dirty="0" err="1"/>
              <a:t>ቦታ</a:t>
            </a:r>
            <a:r>
              <a:rPr lang="en-US" b="1" dirty="0"/>
              <a:t> </a:t>
            </a:r>
            <a:r>
              <a:rPr lang="en-US" b="1" dirty="0" err="1"/>
              <a:t>ተክቶ</a:t>
            </a:r>
            <a:r>
              <a:rPr lang="en-US" b="1" dirty="0"/>
              <a:t> </a:t>
            </a:r>
            <a:r>
              <a:rPr lang="en-US" b="1" dirty="0" err="1"/>
              <a:t>መመልከት</a:t>
            </a:r>
            <a:r>
              <a:rPr lang="en-US" b="1" dirty="0"/>
              <a:t> </a:t>
            </a:r>
            <a:r>
              <a:rPr lang="en-US" b="1" dirty="0" err="1"/>
              <a:t>የሚችል</a:t>
            </a:r>
            <a:endParaRPr lang="en-US" dirty="0"/>
          </a:p>
          <a:p>
            <a:pPr marL="0" indent="0" algn="just">
              <a:buNone/>
            </a:pPr>
            <a:r>
              <a:rPr lang="en-US" b="1" dirty="0"/>
              <a:t>(Empathetic understanding)</a:t>
            </a:r>
            <a:endParaRPr lang="en-US" dirty="0"/>
          </a:p>
          <a:p>
            <a:pPr algn="just"/>
            <a:r>
              <a:rPr lang="en-US" dirty="0" err="1"/>
              <a:t>ተመካካሪዎቹ</a:t>
            </a:r>
            <a:r>
              <a:rPr lang="en-US" dirty="0"/>
              <a:t> </a:t>
            </a:r>
            <a:r>
              <a:rPr lang="en-US" dirty="0" err="1"/>
              <a:t>ያሉበትን</a:t>
            </a:r>
            <a:r>
              <a:rPr lang="en-US" dirty="0"/>
              <a:t> </a:t>
            </a:r>
            <a:r>
              <a:rPr lang="en-US" dirty="0" err="1"/>
              <a:t>ሁኔታ</a:t>
            </a:r>
            <a:r>
              <a:rPr lang="en-US" dirty="0"/>
              <a:t> </a:t>
            </a:r>
            <a:r>
              <a:rPr lang="en-US" dirty="0" err="1"/>
              <a:t>በሚረዳበት</a:t>
            </a:r>
            <a:r>
              <a:rPr lang="en-US" dirty="0"/>
              <a:t> </a:t>
            </a:r>
            <a:r>
              <a:rPr lang="en-US" dirty="0" err="1"/>
              <a:t>ወቅት</a:t>
            </a:r>
            <a:r>
              <a:rPr lang="en-US" dirty="0"/>
              <a:t> </a:t>
            </a:r>
            <a:r>
              <a:rPr lang="en-US" dirty="0" err="1"/>
              <a:t>እርሱ</a:t>
            </a:r>
            <a:r>
              <a:rPr lang="en-US" dirty="0"/>
              <a:t> </a:t>
            </a:r>
            <a:r>
              <a:rPr lang="en-US" dirty="0" err="1"/>
              <a:t>ቢሆን</a:t>
            </a:r>
            <a:r>
              <a:rPr lang="en-US" dirty="0"/>
              <a:t> </a:t>
            </a:r>
            <a:r>
              <a:rPr lang="en-US" dirty="0" err="1"/>
              <a:t>ምን</a:t>
            </a:r>
            <a:r>
              <a:rPr lang="en-US" dirty="0"/>
              <a:t> </a:t>
            </a:r>
            <a:r>
              <a:rPr lang="en-US" dirty="0" err="1"/>
              <a:t>እንደሚሰማው</a:t>
            </a:r>
            <a:r>
              <a:rPr lang="en-US" dirty="0"/>
              <a:t>፣ </a:t>
            </a:r>
            <a:r>
              <a:rPr lang="en-US" dirty="0" err="1"/>
              <a:t>ምን</a:t>
            </a:r>
            <a:r>
              <a:rPr lang="en-US" dirty="0"/>
              <a:t> </a:t>
            </a:r>
            <a:r>
              <a:rPr lang="en-US" dirty="0" err="1"/>
              <a:t>ሊያደርግ</a:t>
            </a:r>
            <a:r>
              <a:rPr lang="en-US" dirty="0"/>
              <a:t> </a:t>
            </a:r>
            <a:r>
              <a:rPr lang="en-US" dirty="0" err="1"/>
              <a:t>እንደሚችል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ማሰብ</a:t>
            </a:r>
            <a:r>
              <a:rPr lang="en-US" dirty="0"/>
              <a:t> </a:t>
            </a:r>
            <a:r>
              <a:rPr lang="en-US" dirty="0" err="1"/>
              <a:t>እንዲችል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ከ </a:t>
            </a:r>
            <a:r>
              <a:rPr lang="en-US" dirty="0" err="1"/>
              <a:t>ምን</a:t>
            </a:r>
            <a:r>
              <a:rPr lang="en-US" dirty="0"/>
              <a:t> </a:t>
            </a:r>
            <a:r>
              <a:rPr lang="en-US" dirty="0" err="1"/>
              <a:t>አገባኝ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እንዴት</a:t>
            </a:r>
            <a:r>
              <a:rPr lang="en-US" dirty="0"/>
              <a:t> </a:t>
            </a:r>
            <a:r>
              <a:rPr lang="en-US" dirty="0" err="1"/>
              <a:t>እንዲህ</a:t>
            </a:r>
            <a:r>
              <a:rPr lang="en-US" dirty="0"/>
              <a:t> </a:t>
            </a:r>
            <a:r>
              <a:rPr lang="en-US" dirty="0" err="1"/>
              <a:t>ይደረጋል</a:t>
            </a:r>
            <a:r>
              <a:rPr lang="en-US" dirty="0"/>
              <a:t> (</a:t>
            </a:r>
            <a:r>
              <a:rPr lang="en-US" dirty="0" err="1"/>
              <a:t>ከመፍረድ</a:t>
            </a:r>
            <a:r>
              <a:rPr lang="en-US" dirty="0"/>
              <a:t>) </a:t>
            </a:r>
            <a:r>
              <a:rPr lang="en-US" dirty="0" err="1"/>
              <a:t>ከሚሉ</a:t>
            </a:r>
            <a:r>
              <a:rPr lang="en-US" dirty="0"/>
              <a:t> </a:t>
            </a:r>
            <a:r>
              <a:rPr lang="en-US" dirty="0" err="1"/>
              <a:t>ስሜቶች</a:t>
            </a:r>
            <a:r>
              <a:rPr lang="en-US" dirty="0"/>
              <a:t> </a:t>
            </a:r>
            <a:r>
              <a:rPr lang="en-US" dirty="0" err="1"/>
              <a:t>ነጻ</a:t>
            </a:r>
            <a:r>
              <a:rPr lang="en-US" dirty="0"/>
              <a:t> </a:t>
            </a:r>
            <a:r>
              <a:rPr lang="en-US" dirty="0" err="1"/>
              <a:t>ሆኖ</a:t>
            </a:r>
            <a:r>
              <a:rPr lang="en-US" dirty="0"/>
              <a:t> </a:t>
            </a:r>
            <a:r>
              <a:rPr lang="en-US" dirty="0" err="1"/>
              <a:t>መፍትሔ</a:t>
            </a:r>
            <a:r>
              <a:rPr lang="en-US" dirty="0"/>
              <a:t> </a:t>
            </a:r>
            <a:r>
              <a:rPr lang="en-US" dirty="0" err="1"/>
              <a:t>ለማሰብ</a:t>
            </a:r>
            <a:r>
              <a:rPr lang="en-US" dirty="0"/>
              <a:t> </a:t>
            </a:r>
            <a:r>
              <a:rPr lang="en-US" dirty="0" err="1"/>
              <a:t>ይረዳዋል</a:t>
            </a:r>
            <a:r>
              <a:rPr lang="en-US" dirty="0"/>
              <a:t>፡፡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 err="1">
                <a:solidFill>
                  <a:srgbClr val="FF0000"/>
                </a:solidFill>
              </a:rPr>
              <a:t>ናታንም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ዳዊትን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አለው</a:t>
            </a:r>
            <a:r>
              <a:rPr lang="en-US" dirty="0">
                <a:solidFill>
                  <a:srgbClr val="FF0000"/>
                </a:solidFill>
              </a:rPr>
              <a:t>። ያ ሰው </a:t>
            </a:r>
            <a:r>
              <a:rPr lang="en-US" dirty="0" err="1">
                <a:solidFill>
                  <a:srgbClr val="FF0000"/>
                </a:solidFill>
              </a:rPr>
              <a:t>አንተ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ነህ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</a:t>
            </a:r>
            <a:r>
              <a:rPr lang="en-US" dirty="0">
                <a:solidFill>
                  <a:srgbClr val="FF0000"/>
                </a:solidFill>
              </a:rPr>
              <a:t>ኛ </a:t>
            </a:r>
            <a:r>
              <a:rPr lang="en-US" dirty="0" err="1">
                <a:solidFill>
                  <a:srgbClr val="FF0000"/>
                </a:solidFill>
              </a:rPr>
              <a:t>ነገ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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230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sym typeface="Geezigna"/>
              </a:rPr>
              <a:t></a:t>
            </a:r>
            <a:r>
              <a:rPr lang="en-US" dirty="0"/>
              <a:t>. </a:t>
            </a:r>
            <a:r>
              <a:rPr lang="en-US" dirty="0" err="1"/>
              <a:t>የታመነ</a:t>
            </a:r>
            <a:r>
              <a:rPr lang="en-US" dirty="0"/>
              <a:t>/ </a:t>
            </a:r>
            <a:r>
              <a:rPr lang="en-US" b="1" dirty="0" err="1"/>
              <a:t>አመኔታ</a:t>
            </a:r>
            <a:r>
              <a:rPr lang="en-US" b="1" dirty="0"/>
              <a:t> </a:t>
            </a:r>
            <a:r>
              <a:rPr lang="en-US" b="1" dirty="0" err="1"/>
              <a:t>የሚጣልበት</a:t>
            </a:r>
            <a:r>
              <a:rPr lang="en-US" b="1" dirty="0"/>
              <a:t> </a:t>
            </a:r>
            <a:r>
              <a:rPr lang="en-US" b="1" dirty="0" err="1"/>
              <a:t>ሊሆን</a:t>
            </a:r>
            <a:r>
              <a:rPr lang="en-US" b="1" dirty="0"/>
              <a:t> </a:t>
            </a:r>
            <a:r>
              <a:rPr lang="en-US" b="1" dirty="0" err="1"/>
              <a:t>ይገባዋል</a:t>
            </a:r>
            <a:r>
              <a:rPr lang="en-US" b="1" dirty="0"/>
              <a:t> (being </a:t>
            </a:r>
            <a:r>
              <a:rPr lang="en-US" b="1" dirty="0" smtClean="0"/>
              <a:t>trustworthy)</a:t>
            </a:r>
            <a:endParaRPr lang="en-US" dirty="0" smtClean="0"/>
          </a:p>
          <a:p>
            <a:pPr algn="just"/>
            <a:r>
              <a:rPr lang="en-US" dirty="0" err="1" smtClean="0"/>
              <a:t>ከተመካካሪዎቹ</a:t>
            </a:r>
            <a:r>
              <a:rPr lang="en-US" dirty="0" smtClean="0"/>
              <a:t> </a:t>
            </a:r>
            <a:r>
              <a:rPr lang="en-US" dirty="0" err="1"/>
              <a:t>የሚነገረውን</a:t>
            </a:r>
            <a:r>
              <a:rPr lang="en-US" dirty="0"/>
              <a:t> </a:t>
            </a:r>
            <a:r>
              <a:rPr lang="en-US" dirty="0" err="1"/>
              <a:t>ምስጢር</a:t>
            </a:r>
            <a:r>
              <a:rPr lang="en-US" dirty="0"/>
              <a:t> </a:t>
            </a:r>
            <a:r>
              <a:rPr lang="en-US" dirty="0" err="1"/>
              <a:t>የሚጠብቅ፣ሀላፊነት</a:t>
            </a:r>
            <a:r>
              <a:rPr lang="en-US" dirty="0"/>
              <a:t> </a:t>
            </a:r>
            <a:r>
              <a:rPr lang="en-US" dirty="0" err="1"/>
              <a:t>የሚሰማው</a:t>
            </a:r>
            <a:r>
              <a:rPr lang="en-US" dirty="0"/>
              <a:t> </a:t>
            </a:r>
            <a:r>
              <a:rPr lang="en-US" dirty="0" err="1"/>
              <a:t>መሆን</a:t>
            </a:r>
            <a:r>
              <a:rPr lang="en-US" dirty="0"/>
              <a:t> </a:t>
            </a:r>
            <a:r>
              <a:rPr lang="en-US" dirty="0" err="1"/>
              <a:t>አለበት</a:t>
            </a:r>
            <a:r>
              <a:rPr lang="en-US" dirty="0"/>
              <a:t> </a:t>
            </a:r>
            <a:r>
              <a:rPr lang="en-US" dirty="0" err="1"/>
              <a:t>ማለት</a:t>
            </a:r>
            <a:r>
              <a:rPr lang="en-US" dirty="0"/>
              <a:t> ነው  </a:t>
            </a:r>
            <a:r>
              <a:rPr lang="en-US" dirty="0" err="1"/>
              <a:t>ይህ</a:t>
            </a:r>
            <a:r>
              <a:rPr lang="en-US" dirty="0"/>
              <a:t> </a:t>
            </a:r>
            <a:r>
              <a:rPr lang="en-US" dirty="0" err="1"/>
              <a:t>ከሆነ</a:t>
            </a:r>
            <a:r>
              <a:rPr lang="en-US" dirty="0"/>
              <a:t> </a:t>
            </a:r>
            <a:r>
              <a:rPr lang="en-US" dirty="0" err="1"/>
              <a:t>ተመካካሪዎቹ</a:t>
            </a:r>
            <a:r>
              <a:rPr lang="en-US" dirty="0"/>
              <a:t> </a:t>
            </a:r>
            <a:r>
              <a:rPr lang="en-US" dirty="0" err="1"/>
              <a:t>አመኔታ</a:t>
            </a:r>
            <a:r>
              <a:rPr lang="en-US" dirty="0"/>
              <a:t> </a:t>
            </a:r>
            <a:r>
              <a:rPr lang="en-US" dirty="0" err="1"/>
              <a:t>የሚጥሉበት</a:t>
            </a:r>
            <a:r>
              <a:rPr lang="en-US" dirty="0"/>
              <a:t> </a:t>
            </a:r>
            <a:r>
              <a:rPr lang="en-US" dirty="0" err="1"/>
              <a:t>መሆን</a:t>
            </a:r>
            <a:r>
              <a:rPr lang="en-US" dirty="0"/>
              <a:t> </a:t>
            </a:r>
            <a:r>
              <a:rPr lang="en-US" dirty="0" err="1"/>
              <a:t>ይችላል</a:t>
            </a:r>
            <a:r>
              <a:rPr lang="en-US" dirty="0"/>
              <a:t> </a:t>
            </a:r>
            <a:r>
              <a:rPr lang="en-US" dirty="0" err="1"/>
              <a:t>ማለት</a:t>
            </a:r>
            <a:r>
              <a:rPr lang="en-US" dirty="0"/>
              <a:t> </a:t>
            </a:r>
            <a:r>
              <a:rPr lang="en-US" dirty="0" smtClean="0"/>
              <a:t>ነው</a:t>
            </a:r>
            <a:endParaRPr lang="en-US" dirty="0"/>
          </a:p>
          <a:p>
            <a:pPr marL="0" indent="0" algn="just">
              <a:buNone/>
            </a:pPr>
            <a:r>
              <a:rPr lang="en-US" dirty="0" smtClean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 err="1">
                <a:solidFill>
                  <a:srgbClr val="FF0000"/>
                </a:solidFill>
              </a:rPr>
              <a:t>እንደዚህም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ሲሆን</a:t>
            </a:r>
            <a:r>
              <a:rPr lang="en-US" dirty="0">
                <a:solidFill>
                  <a:srgbClr val="FF0000"/>
                </a:solidFill>
              </a:rPr>
              <a:t>፥ </a:t>
            </a:r>
            <a:r>
              <a:rPr lang="en-US" dirty="0" err="1">
                <a:solidFill>
                  <a:srgbClr val="FF0000"/>
                </a:solidFill>
              </a:rPr>
              <a:t>በመጋቢዎች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ዘንድ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የታመነ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ሆኖ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መገኘት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ይፈለጋል</a:t>
            </a:r>
            <a:r>
              <a:rPr lang="en-US" dirty="0">
                <a:solidFill>
                  <a:srgbClr val="FF0000"/>
                </a:solidFill>
              </a:rPr>
              <a:t>።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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</a:t>
            </a:r>
            <a:r>
              <a:rPr lang="en-US" dirty="0">
                <a:solidFill>
                  <a:srgbClr val="FF0000"/>
                </a:solidFill>
              </a:rPr>
              <a:t>ኛ </a:t>
            </a:r>
            <a:r>
              <a:rPr lang="en-US" dirty="0" err="1">
                <a:solidFill>
                  <a:srgbClr val="FF0000"/>
                </a:solidFill>
              </a:rPr>
              <a:t>ቆሮ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Geezigna"/>
              </a:rPr>
              <a:t>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84961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የመወያያ</a:t>
            </a:r>
            <a:r>
              <a:rPr lang="en-US" dirty="0" smtClean="0"/>
              <a:t> </a:t>
            </a:r>
            <a:r>
              <a:rPr lang="en-US" dirty="0" err="1" smtClean="0"/>
              <a:t>ጥያቄዎች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 smtClean="0"/>
              <a:t>ከዚህ</a:t>
            </a:r>
            <a:r>
              <a:rPr lang="en-US" dirty="0" smtClean="0"/>
              <a:t> </a:t>
            </a:r>
            <a:r>
              <a:rPr lang="en-US" dirty="0" err="1" smtClean="0"/>
              <a:t>በፊት</a:t>
            </a:r>
            <a:r>
              <a:rPr lang="en-US" dirty="0" smtClean="0"/>
              <a:t> </a:t>
            </a:r>
            <a:r>
              <a:rPr lang="en-US" dirty="0" err="1" smtClean="0"/>
              <a:t>በነበራችሁ</a:t>
            </a:r>
            <a:r>
              <a:rPr lang="en-US" dirty="0" smtClean="0"/>
              <a:t> </a:t>
            </a:r>
            <a:r>
              <a:rPr lang="en-US" dirty="0" err="1" smtClean="0"/>
              <a:t>የምክክር</a:t>
            </a:r>
            <a:r>
              <a:rPr lang="en-US" dirty="0" smtClean="0"/>
              <a:t> </a:t>
            </a:r>
            <a:r>
              <a:rPr lang="en-US" dirty="0" err="1" smtClean="0"/>
              <a:t>ልምድ</a:t>
            </a:r>
            <a:r>
              <a:rPr lang="en-US" dirty="0" smtClean="0"/>
              <a:t>  </a:t>
            </a:r>
            <a:r>
              <a:rPr lang="en-US" dirty="0" err="1" smtClean="0"/>
              <a:t>ያጋጠማችሁን</a:t>
            </a:r>
            <a:r>
              <a:rPr lang="en-US" dirty="0" smtClean="0"/>
              <a:t> </a:t>
            </a:r>
            <a:r>
              <a:rPr lang="en-US" dirty="0" err="1" smtClean="0"/>
              <a:t>ችግሮች</a:t>
            </a:r>
            <a:r>
              <a:rPr lang="en-US" dirty="0" smtClean="0"/>
              <a:t> </a:t>
            </a:r>
            <a:r>
              <a:rPr lang="en-US" dirty="0" err="1" smtClean="0"/>
              <a:t>ለመፍታት</a:t>
            </a:r>
            <a:r>
              <a:rPr lang="en-US" dirty="0" smtClean="0"/>
              <a:t> </a:t>
            </a:r>
            <a:r>
              <a:rPr lang="en-US" dirty="0" err="1" smtClean="0"/>
              <a:t>ምን</a:t>
            </a:r>
            <a:r>
              <a:rPr lang="en-US" dirty="0" smtClean="0"/>
              <a:t> </a:t>
            </a:r>
            <a:r>
              <a:rPr lang="en-US" dirty="0" err="1" smtClean="0"/>
              <a:t>አይነት</a:t>
            </a:r>
            <a:r>
              <a:rPr lang="en-US" dirty="0" smtClean="0"/>
              <a:t> </a:t>
            </a:r>
            <a:r>
              <a:rPr lang="en-US" dirty="0" err="1" smtClean="0"/>
              <a:t>ዘዴዎችን</a:t>
            </a:r>
            <a:r>
              <a:rPr lang="en-US" dirty="0" smtClean="0"/>
              <a:t> </a:t>
            </a:r>
            <a:r>
              <a:rPr lang="en-US" dirty="0" err="1" smtClean="0"/>
              <a:t>ተጠቀማችሁ</a:t>
            </a:r>
            <a:r>
              <a:rPr lang="en-US" dirty="0" smtClean="0"/>
              <a:t> </a:t>
            </a:r>
            <a:r>
              <a:rPr lang="en-US" dirty="0" err="1" smtClean="0"/>
              <a:t>ታውቃላችሁ</a:t>
            </a:r>
            <a:r>
              <a:rPr lang="en-US" dirty="0" smtClean="0"/>
              <a:t>?</a:t>
            </a:r>
          </a:p>
          <a:p>
            <a:pPr marL="0" indent="0" algn="just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45572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/>
              <a:t>የምክክር</a:t>
            </a:r>
            <a:r>
              <a:rPr lang="en-US" b="1" i="1" dirty="0"/>
              <a:t> </a:t>
            </a:r>
            <a:r>
              <a:rPr lang="en-US" b="1" i="1" dirty="0" err="1"/>
              <a:t>አገልግሎት</a:t>
            </a:r>
            <a:r>
              <a:rPr lang="en-US" b="1" i="1" dirty="0"/>
              <a:t> </a:t>
            </a:r>
            <a:r>
              <a:rPr lang="en-US" b="1" i="1" dirty="0" err="1"/>
              <a:t>ቅደም</a:t>
            </a:r>
            <a:r>
              <a:rPr lang="en-US" b="1" i="1" dirty="0"/>
              <a:t> </a:t>
            </a:r>
            <a:r>
              <a:rPr lang="en-US" b="1" i="1" dirty="0" err="1" smtClean="0"/>
              <a:t>ተከተል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b="1" i="1" dirty="0" smtClean="0"/>
              <a:t>(</a:t>
            </a:r>
            <a:r>
              <a:rPr lang="en-US" b="1" i="1" dirty="0"/>
              <a:t>stages of </a:t>
            </a:r>
            <a:r>
              <a:rPr lang="en-US" b="1" i="1" dirty="0" smtClean="0"/>
              <a:t>counseling)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 algn="just">
              <a:buNone/>
            </a:pPr>
            <a:r>
              <a:rPr lang="en-US" dirty="0">
                <a:sym typeface="Geezigna"/>
              </a:rPr>
              <a:t></a:t>
            </a:r>
            <a:r>
              <a:rPr lang="en-US" b="1" i="1" dirty="0"/>
              <a:t>. </a:t>
            </a:r>
            <a:r>
              <a:rPr lang="en-US" b="1" i="1" dirty="0" err="1"/>
              <a:t>ተመካካሪዎችን</a:t>
            </a:r>
            <a:r>
              <a:rPr lang="en-US" b="1" i="1" dirty="0"/>
              <a:t> </a:t>
            </a:r>
            <a:r>
              <a:rPr lang="en-US" b="1" i="1" dirty="0" err="1"/>
              <a:t>መተዋወቅ</a:t>
            </a:r>
            <a:r>
              <a:rPr lang="en-US" b="1" i="1" dirty="0"/>
              <a:t>(relationship building </a:t>
            </a:r>
            <a:r>
              <a:rPr lang="en-US" b="1" i="1" dirty="0" smtClean="0"/>
              <a:t>)</a:t>
            </a:r>
          </a:p>
          <a:p>
            <a:pPr marL="0" indent="0" algn="just">
              <a:buNone/>
            </a:pPr>
            <a:r>
              <a:rPr lang="en-US" b="1" dirty="0" smtClean="0">
                <a:sym typeface="Geezigna"/>
              </a:rPr>
              <a:t></a:t>
            </a:r>
            <a:r>
              <a:rPr lang="en-US" b="1" dirty="0" smtClean="0"/>
              <a:t>. </a:t>
            </a:r>
            <a:r>
              <a:rPr lang="en-US" b="1" dirty="0" err="1" smtClean="0"/>
              <a:t>አሁን</a:t>
            </a:r>
            <a:r>
              <a:rPr lang="en-US" b="1" dirty="0" smtClean="0"/>
              <a:t> </a:t>
            </a:r>
            <a:r>
              <a:rPr lang="en-US" b="1" dirty="0" err="1" smtClean="0"/>
              <a:t>ስላሉበት</a:t>
            </a:r>
            <a:r>
              <a:rPr lang="en-US" b="1" dirty="0" smtClean="0"/>
              <a:t> </a:t>
            </a:r>
            <a:r>
              <a:rPr lang="en-US" b="1" dirty="0" err="1" smtClean="0"/>
              <a:t>ችግር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ወደ</a:t>
            </a:r>
            <a:r>
              <a:rPr lang="en-US" dirty="0" smtClean="0"/>
              <a:t> </a:t>
            </a:r>
            <a:r>
              <a:rPr lang="en-US" dirty="0" err="1" smtClean="0"/>
              <a:t>ምክክር</a:t>
            </a:r>
            <a:r>
              <a:rPr lang="en-US" dirty="0" smtClean="0"/>
              <a:t> </a:t>
            </a:r>
            <a:r>
              <a:rPr lang="en-US" dirty="0" err="1" smtClean="0"/>
              <a:t>አገልግሎት</a:t>
            </a:r>
            <a:r>
              <a:rPr lang="en-US" dirty="0" smtClean="0"/>
              <a:t> </a:t>
            </a:r>
            <a:r>
              <a:rPr lang="en-US" dirty="0" err="1" smtClean="0"/>
              <a:t>ስላመጣቸው</a:t>
            </a:r>
            <a:r>
              <a:rPr lang="en-US" dirty="0" smtClean="0"/>
              <a:t>)</a:t>
            </a:r>
            <a:r>
              <a:rPr lang="en-US" b="1" dirty="0" smtClean="0"/>
              <a:t> 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err="1" smtClean="0"/>
              <a:t>ማወቅ</a:t>
            </a:r>
            <a:r>
              <a:rPr lang="en-US" b="1" dirty="0" smtClean="0"/>
              <a:t> </a:t>
            </a:r>
            <a:r>
              <a:rPr lang="en-US" b="1" dirty="0" err="1" smtClean="0"/>
              <a:t>እና</a:t>
            </a:r>
            <a:r>
              <a:rPr lang="en-US" b="1" dirty="0" smtClean="0"/>
              <a:t> </a:t>
            </a:r>
            <a:r>
              <a:rPr lang="en-US" b="1" dirty="0" err="1" smtClean="0"/>
              <a:t>መረዳት</a:t>
            </a:r>
            <a:r>
              <a:rPr lang="en-US" b="1" dirty="0" smtClean="0"/>
              <a:t> (Problem assessment)</a:t>
            </a:r>
            <a:endParaRPr lang="en-US" b="1" i="1" dirty="0" smtClean="0"/>
          </a:p>
          <a:p>
            <a:pPr marL="0" indent="0" algn="just">
              <a:buNone/>
            </a:pPr>
            <a:r>
              <a:rPr lang="en-US" b="1" i="1" dirty="0">
                <a:sym typeface="Geezigna"/>
              </a:rPr>
              <a:t></a:t>
            </a:r>
            <a:r>
              <a:rPr lang="en-US" b="1" i="1" dirty="0"/>
              <a:t>. </a:t>
            </a:r>
            <a:r>
              <a:rPr lang="en-US" b="1" i="1" dirty="0" err="1"/>
              <a:t>የምክክሩን</a:t>
            </a:r>
            <a:r>
              <a:rPr lang="en-US" b="1" i="1" dirty="0"/>
              <a:t> </a:t>
            </a:r>
            <a:r>
              <a:rPr lang="en-US" b="1" i="1" dirty="0" err="1"/>
              <a:t>ግቦች</a:t>
            </a:r>
            <a:r>
              <a:rPr lang="en-US" b="1" i="1" dirty="0"/>
              <a:t> </a:t>
            </a:r>
            <a:r>
              <a:rPr lang="en-US" b="1" i="1" dirty="0" err="1"/>
              <a:t>ማስቀመጥ</a:t>
            </a:r>
            <a:r>
              <a:rPr lang="en-US" b="1" i="1" dirty="0"/>
              <a:t> (goal setting</a:t>
            </a:r>
            <a:r>
              <a:rPr lang="en-US" b="1" i="1" dirty="0" smtClean="0"/>
              <a:t>)</a:t>
            </a:r>
          </a:p>
          <a:p>
            <a:pPr marL="0" indent="0" algn="just">
              <a:buNone/>
            </a:pPr>
            <a:r>
              <a:rPr lang="en-US" b="1" i="1" dirty="0" smtClean="0">
                <a:sym typeface="Geezigna"/>
              </a:rPr>
              <a:t></a:t>
            </a:r>
            <a:r>
              <a:rPr lang="en-US" b="1" i="1" dirty="0"/>
              <a:t>. </a:t>
            </a:r>
            <a:r>
              <a:rPr lang="en-US" b="1" i="1" dirty="0" err="1"/>
              <a:t>የተዘረዘሩትን</a:t>
            </a:r>
            <a:r>
              <a:rPr lang="en-US" b="1" i="1" dirty="0"/>
              <a:t> </a:t>
            </a:r>
            <a:r>
              <a:rPr lang="en-US" b="1" i="1" dirty="0" err="1"/>
              <a:t>ግቦች</a:t>
            </a:r>
            <a:r>
              <a:rPr lang="en-US" b="1" i="1" dirty="0"/>
              <a:t> </a:t>
            </a:r>
            <a:r>
              <a:rPr lang="en-US" b="1" i="1" dirty="0" err="1"/>
              <a:t>ለማሳካት</a:t>
            </a:r>
            <a:r>
              <a:rPr lang="en-US" b="1" i="1" dirty="0"/>
              <a:t> </a:t>
            </a:r>
            <a:r>
              <a:rPr lang="en-US" b="1" i="1" dirty="0" err="1"/>
              <a:t>የሚያስችሉ</a:t>
            </a:r>
            <a:r>
              <a:rPr lang="en-US" b="1" i="1" dirty="0"/>
              <a:t> </a:t>
            </a:r>
            <a:r>
              <a:rPr lang="en-US" b="1" i="1" dirty="0" err="1"/>
              <a:t>ዘዴዎችን</a:t>
            </a:r>
            <a:r>
              <a:rPr lang="en-US" b="1" i="1" dirty="0"/>
              <a:t> </a:t>
            </a:r>
            <a:r>
              <a:rPr lang="en-US" b="1" i="1" dirty="0" err="1"/>
              <a:t>መጠቀም</a:t>
            </a:r>
            <a:r>
              <a:rPr lang="en-US" b="1" i="1" dirty="0"/>
              <a:t> </a:t>
            </a:r>
            <a:endParaRPr lang="en-US" dirty="0"/>
          </a:p>
          <a:p>
            <a:pPr marL="0" indent="0" algn="just">
              <a:buNone/>
            </a:pPr>
            <a:r>
              <a:rPr lang="en-US" b="1" i="1" dirty="0" smtClean="0"/>
              <a:t> </a:t>
            </a:r>
            <a:r>
              <a:rPr lang="en-US" b="1" i="1" dirty="0"/>
              <a:t>(Intervention techniques) </a:t>
            </a:r>
            <a:endParaRPr lang="en-US" dirty="0"/>
          </a:p>
          <a:p>
            <a:pPr marL="0" indent="0" algn="just">
              <a:buNone/>
            </a:pPr>
            <a:r>
              <a:rPr lang="en-US" dirty="0" smtClean="0">
                <a:sym typeface="Geezigna"/>
              </a:rPr>
              <a:t></a:t>
            </a:r>
            <a:r>
              <a:rPr lang="en-US" dirty="0"/>
              <a:t>. </a:t>
            </a:r>
            <a:r>
              <a:rPr lang="en-US" b="1" dirty="0" err="1"/>
              <a:t>የምክክር</a:t>
            </a:r>
            <a:r>
              <a:rPr lang="en-US" b="1" dirty="0"/>
              <a:t> </a:t>
            </a:r>
            <a:r>
              <a:rPr lang="en-US" b="1" dirty="0" err="1"/>
              <a:t>ሂደቱን</a:t>
            </a:r>
            <a:r>
              <a:rPr lang="en-US" b="1" dirty="0"/>
              <a:t> </a:t>
            </a:r>
            <a:r>
              <a:rPr lang="en-US" b="1" dirty="0" err="1"/>
              <a:t>ማጠናቀቅ</a:t>
            </a:r>
            <a:r>
              <a:rPr lang="en-US" b="1" dirty="0"/>
              <a:t> </a:t>
            </a:r>
            <a:r>
              <a:rPr lang="en-US" b="1" dirty="0" err="1"/>
              <a:t>እና</a:t>
            </a:r>
            <a:r>
              <a:rPr lang="en-US" b="1" dirty="0"/>
              <a:t> </a:t>
            </a:r>
            <a:r>
              <a:rPr lang="en-US" b="1" dirty="0" err="1"/>
              <a:t>መከታተል</a:t>
            </a:r>
            <a:r>
              <a:rPr lang="en-US" b="1" dirty="0"/>
              <a:t> </a:t>
            </a:r>
            <a:endParaRPr lang="en-US" dirty="0"/>
          </a:p>
          <a:p>
            <a:pPr marL="0" indent="0" algn="just">
              <a:buNone/>
            </a:pPr>
            <a:r>
              <a:rPr lang="en-US" b="1" dirty="0" smtClean="0"/>
              <a:t>(</a:t>
            </a:r>
            <a:r>
              <a:rPr lang="en-US" b="1" dirty="0"/>
              <a:t>Termination and follow up)</a:t>
            </a:r>
            <a:endParaRPr lang="en-US" dirty="0"/>
          </a:p>
          <a:p>
            <a:pPr marL="0" lvl="0" indent="0" algn="just">
              <a:buNone/>
            </a:pPr>
            <a:endParaRPr lang="en-US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4414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ክርስቲያናዊ</a:t>
            </a:r>
            <a:r>
              <a:rPr lang="en-US" b="1" dirty="0" smtClean="0"/>
              <a:t> </a:t>
            </a:r>
            <a:r>
              <a:rPr lang="en-US" b="1" dirty="0" err="1"/>
              <a:t>የምክክር</a:t>
            </a:r>
            <a:r>
              <a:rPr lang="en-US" b="1" dirty="0"/>
              <a:t> </a:t>
            </a:r>
            <a:r>
              <a:rPr lang="en-US" b="1" dirty="0" err="1"/>
              <a:t>ዘዴዎች</a:t>
            </a:r>
            <a:r>
              <a:rPr lang="en-US" b="1" dirty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en-US" b="1" dirty="0"/>
              <a:t>Therapeutic T</a:t>
            </a:r>
            <a:r>
              <a:rPr lang="en-US" b="1" dirty="0" smtClean="0"/>
              <a:t>echniques</a:t>
            </a:r>
            <a:r>
              <a:rPr lang="en-US" b="1" dirty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>
              <a:buFont typeface="Wingdings" pitchFamily="2" charset="2"/>
              <a:buChar char="v"/>
            </a:pPr>
            <a:r>
              <a:rPr lang="en-US" b="1" dirty="0" err="1"/>
              <a:t>ተመካካሪዎች</a:t>
            </a:r>
            <a:r>
              <a:rPr lang="en-US" b="1" dirty="0"/>
              <a:t> </a:t>
            </a:r>
            <a:r>
              <a:rPr lang="en-US" b="1" dirty="0" err="1"/>
              <a:t>ስለ</a:t>
            </a:r>
            <a:r>
              <a:rPr lang="en-US" b="1" dirty="0"/>
              <a:t> </a:t>
            </a:r>
            <a:r>
              <a:rPr lang="en-US" b="1" dirty="0" err="1"/>
              <a:t>ሕይወት</a:t>
            </a:r>
            <a:r>
              <a:rPr lang="en-US" b="1" dirty="0"/>
              <a:t>(</a:t>
            </a:r>
            <a:r>
              <a:rPr lang="en-US" b="1" dirty="0" err="1"/>
              <a:t>የመኖር</a:t>
            </a:r>
            <a:r>
              <a:rPr lang="en-US" b="1" dirty="0"/>
              <a:t>) </a:t>
            </a:r>
            <a:r>
              <a:rPr lang="en-US" b="1" dirty="0" err="1"/>
              <a:t>ትርጉም</a:t>
            </a:r>
            <a:r>
              <a:rPr lang="en-US" b="1" dirty="0"/>
              <a:t>(meaning in life) </a:t>
            </a:r>
            <a:r>
              <a:rPr lang="en-US" b="1" dirty="0" err="1"/>
              <a:t>ወይም</a:t>
            </a:r>
            <a:r>
              <a:rPr lang="en-US" b="1" dirty="0"/>
              <a:t> </a:t>
            </a:r>
            <a:r>
              <a:rPr lang="en-US" b="1" dirty="0" err="1"/>
              <a:t>አላማ</a:t>
            </a:r>
            <a:r>
              <a:rPr lang="en-US" b="1" dirty="0"/>
              <a:t> </a:t>
            </a:r>
            <a:r>
              <a:rPr lang="en-US" b="1" dirty="0" err="1"/>
              <a:t>እንዲናገሩ</a:t>
            </a:r>
            <a:r>
              <a:rPr lang="en-US" b="1" dirty="0"/>
              <a:t> </a:t>
            </a:r>
            <a:r>
              <a:rPr lang="en-US" b="1" dirty="0" err="1"/>
              <a:t>መጠየቅ</a:t>
            </a:r>
            <a:r>
              <a:rPr lang="en-US" b="1" dirty="0"/>
              <a:t>፡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 err="1"/>
              <a:t>በዚህ</a:t>
            </a:r>
            <a:r>
              <a:rPr lang="en-US" dirty="0"/>
              <a:t> </a:t>
            </a:r>
            <a:r>
              <a:rPr lang="en-US" dirty="0" err="1"/>
              <a:t>ሂደት</a:t>
            </a:r>
            <a:r>
              <a:rPr lang="en-US" dirty="0"/>
              <a:t> </a:t>
            </a:r>
            <a:r>
              <a:rPr lang="en-US" dirty="0" err="1"/>
              <a:t>ውስጥ</a:t>
            </a:r>
            <a:r>
              <a:rPr lang="en-US" dirty="0"/>
              <a:t> </a:t>
            </a:r>
            <a:r>
              <a:rPr lang="en-US" dirty="0" err="1"/>
              <a:t>ተመካካሪዎች</a:t>
            </a:r>
            <a:r>
              <a:rPr lang="en-US" dirty="0"/>
              <a:t> </a:t>
            </a:r>
            <a:r>
              <a:rPr lang="en-US" dirty="0" err="1"/>
              <a:t>ስለ</a:t>
            </a:r>
            <a:r>
              <a:rPr lang="en-US" dirty="0"/>
              <a:t> </a:t>
            </a:r>
            <a:r>
              <a:rPr lang="en-US" dirty="0" err="1"/>
              <a:t>ሕይወት</a:t>
            </a:r>
            <a:r>
              <a:rPr lang="en-US" dirty="0"/>
              <a:t> </a:t>
            </a:r>
            <a:r>
              <a:rPr lang="en-US" dirty="0" err="1"/>
              <a:t>ያላቸውን</a:t>
            </a:r>
            <a:r>
              <a:rPr lang="en-US" dirty="0"/>
              <a:t> </a:t>
            </a:r>
            <a:r>
              <a:rPr lang="en-US" dirty="0" err="1"/>
              <a:t>አወንታዊም</a:t>
            </a:r>
            <a:r>
              <a:rPr lang="en-US" dirty="0"/>
              <a:t> </a:t>
            </a:r>
            <a:r>
              <a:rPr lang="en-US" dirty="0" err="1"/>
              <a:t>ይሁን</a:t>
            </a:r>
            <a:r>
              <a:rPr lang="en-US" dirty="0"/>
              <a:t> </a:t>
            </a:r>
            <a:r>
              <a:rPr lang="en-US" dirty="0" err="1"/>
              <a:t>አሉታዊ</a:t>
            </a:r>
            <a:r>
              <a:rPr lang="en-US" dirty="0"/>
              <a:t> </a:t>
            </a:r>
            <a:r>
              <a:rPr lang="en-US" dirty="0" err="1"/>
              <a:t>አመለካከት</a:t>
            </a:r>
            <a:r>
              <a:rPr lang="en-US" dirty="0"/>
              <a:t> </a:t>
            </a:r>
            <a:r>
              <a:rPr lang="en-US" dirty="0" err="1"/>
              <a:t>ለመረዳት</a:t>
            </a:r>
            <a:r>
              <a:rPr lang="en-US" dirty="0"/>
              <a:t>፣ </a:t>
            </a:r>
            <a:r>
              <a:rPr lang="en-US" dirty="0" err="1"/>
              <a:t>ስለ</a:t>
            </a:r>
            <a:r>
              <a:rPr lang="en-US" dirty="0"/>
              <a:t> </a:t>
            </a:r>
            <a:r>
              <a:rPr lang="en-US" dirty="0" err="1"/>
              <a:t>ሕይወት</a:t>
            </a:r>
            <a:r>
              <a:rPr lang="en-US" dirty="0"/>
              <a:t> </a:t>
            </a:r>
            <a:r>
              <a:rPr lang="en-US" dirty="0" err="1"/>
              <a:t>ያላቸው</a:t>
            </a:r>
            <a:r>
              <a:rPr lang="en-US" dirty="0"/>
              <a:t> </a:t>
            </a:r>
            <a:r>
              <a:rPr lang="en-US" dirty="0" err="1"/>
              <a:t>አመለካከት</a:t>
            </a:r>
            <a:r>
              <a:rPr lang="en-US" dirty="0"/>
              <a:t> </a:t>
            </a:r>
            <a:r>
              <a:rPr lang="en-US" dirty="0" err="1"/>
              <a:t>ጤናማ</a:t>
            </a:r>
            <a:r>
              <a:rPr lang="en-US" dirty="0"/>
              <a:t> (adaptive or maladaptive) </a:t>
            </a:r>
            <a:r>
              <a:rPr lang="en-US" dirty="0" err="1"/>
              <a:t>መሆኑን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አለመሆኑን</a:t>
            </a:r>
            <a:r>
              <a:rPr lang="en-US" dirty="0"/>
              <a:t> </a:t>
            </a:r>
            <a:r>
              <a:rPr lang="en-US" dirty="0" err="1"/>
              <a:t>ለመረዳት</a:t>
            </a:r>
            <a:r>
              <a:rPr lang="en-US" dirty="0"/>
              <a:t>፣ </a:t>
            </a:r>
            <a:r>
              <a:rPr lang="en-US" dirty="0" smtClean="0"/>
              <a:t> </a:t>
            </a:r>
            <a:r>
              <a:rPr lang="en-US" dirty="0" err="1" smtClean="0"/>
              <a:t>አሁን</a:t>
            </a:r>
            <a:r>
              <a:rPr lang="en-US" dirty="0" smtClean="0"/>
              <a:t> </a:t>
            </a:r>
            <a:r>
              <a:rPr lang="en-US" dirty="0" err="1"/>
              <a:t>ከገጠማቸው</a:t>
            </a:r>
            <a:r>
              <a:rPr lang="en-US" dirty="0"/>
              <a:t> </a:t>
            </a:r>
            <a:r>
              <a:rPr lang="en-US" dirty="0" err="1"/>
              <a:t>ችግር</a:t>
            </a:r>
            <a:r>
              <a:rPr lang="en-US" dirty="0"/>
              <a:t> </a:t>
            </a:r>
            <a:r>
              <a:rPr lang="en-US" dirty="0" err="1"/>
              <a:t>ጋር</a:t>
            </a:r>
            <a:r>
              <a:rPr lang="en-US" dirty="0"/>
              <a:t> </a:t>
            </a:r>
            <a:r>
              <a:rPr lang="en-US" dirty="0" err="1"/>
              <a:t>የሚገናኝ</a:t>
            </a:r>
            <a:r>
              <a:rPr lang="en-US" dirty="0"/>
              <a:t> </a:t>
            </a:r>
            <a:r>
              <a:rPr lang="en-US" dirty="0" err="1"/>
              <a:t>ከሆነ</a:t>
            </a:r>
            <a:r>
              <a:rPr lang="en-US" dirty="0"/>
              <a:t> </a:t>
            </a:r>
            <a:r>
              <a:rPr lang="en-US" dirty="0" err="1"/>
              <a:t>ለማወቅ</a:t>
            </a:r>
            <a:r>
              <a:rPr lang="en-US" dirty="0"/>
              <a:t>፣ </a:t>
            </a:r>
            <a:r>
              <a:rPr lang="en-US" dirty="0" err="1"/>
              <a:t>ተመካካሪዎች</a:t>
            </a:r>
            <a:r>
              <a:rPr lang="en-US" dirty="0"/>
              <a:t> </a:t>
            </a:r>
            <a:r>
              <a:rPr lang="en-US" dirty="0" err="1"/>
              <a:t>ስለዚህ</a:t>
            </a:r>
            <a:r>
              <a:rPr lang="en-US" dirty="0"/>
              <a:t> </a:t>
            </a:r>
            <a:r>
              <a:rPr lang="en-US" dirty="0" err="1"/>
              <a:t>ጉዳይ</a:t>
            </a:r>
            <a:r>
              <a:rPr lang="en-US" dirty="0"/>
              <a:t> </a:t>
            </a:r>
            <a:r>
              <a:rPr lang="en-US" dirty="0" err="1"/>
              <a:t>ከዚህ</a:t>
            </a:r>
            <a:r>
              <a:rPr lang="en-US" dirty="0"/>
              <a:t> </a:t>
            </a:r>
            <a:r>
              <a:rPr lang="en-US" dirty="0" err="1"/>
              <a:t>ቀደም</a:t>
            </a:r>
            <a:r>
              <a:rPr lang="en-US" dirty="0"/>
              <a:t> </a:t>
            </a:r>
            <a:r>
              <a:rPr lang="en-US" dirty="0" err="1"/>
              <a:t>አስበውት</a:t>
            </a:r>
            <a:r>
              <a:rPr lang="en-US" dirty="0"/>
              <a:t> </a:t>
            </a:r>
            <a:r>
              <a:rPr lang="en-US" dirty="0" err="1"/>
              <a:t>የማያውቁ</a:t>
            </a:r>
            <a:r>
              <a:rPr lang="en-US" dirty="0"/>
              <a:t> </a:t>
            </a:r>
            <a:r>
              <a:rPr lang="en-US" dirty="0" err="1"/>
              <a:t>ከሆነ</a:t>
            </a:r>
            <a:r>
              <a:rPr lang="en-US" dirty="0"/>
              <a:t> </a:t>
            </a:r>
            <a:r>
              <a:rPr lang="en-US" dirty="0" err="1"/>
              <a:t>ጥያቄ</a:t>
            </a:r>
            <a:r>
              <a:rPr lang="en-US" dirty="0"/>
              <a:t> </a:t>
            </a:r>
            <a:r>
              <a:rPr lang="en-US" dirty="0" err="1"/>
              <a:t>ለማጫር</a:t>
            </a:r>
            <a:r>
              <a:rPr lang="en-US" dirty="0"/>
              <a:t> </a:t>
            </a:r>
            <a:r>
              <a:rPr lang="en-US" dirty="0" err="1"/>
              <a:t>ይረዳል</a:t>
            </a:r>
            <a:endParaRPr lang="en-US" dirty="0"/>
          </a:p>
          <a:p>
            <a:pPr marL="0" lvl="0" indent="0" algn="just">
              <a:buNone/>
            </a:pPr>
            <a:endParaRPr lang="en-US" dirty="0" smtClean="0"/>
          </a:p>
          <a:p>
            <a:pPr marL="0" lv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1914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b="1" dirty="0" err="1" smtClean="0"/>
              <a:t>አመካካሪዎች</a:t>
            </a:r>
            <a:r>
              <a:rPr lang="en-US" b="1" dirty="0" smtClean="0"/>
              <a:t> </a:t>
            </a:r>
            <a:r>
              <a:rPr lang="en-US" b="1" dirty="0" err="1" smtClean="0"/>
              <a:t>የራሳቸውን</a:t>
            </a:r>
            <a:r>
              <a:rPr lang="en-US" b="1" dirty="0" smtClean="0"/>
              <a:t> </a:t>
            </a:r>
            <a:r>
              <a:rPr lang="en-US" b="1" dirty="0" err="1" smtClean="0"/>
              <a:t>ልምድ</a:t>
            </a:r>
            <a:r>
              <a:rPr lang="en-US" b="1" dirty="0" smtClean="0"/>
              <a:t> </a:t>
            </a:r>
            <a:r>
              <a:rPr lang="en-US" b="1" dirty="0" err="1" smtClean="0"/>
              <a:t>እና</a:t>
            </a:r>
            <a:r>
              <a:rPr lang="en-US" b="1" dirty="0" smtClean="0"/>
              <a:t> </a:t>
            </a:r>
            <a:r>
              <a:rPr lang="en-US" b="1" dirty="0" err="1" smtClean="0"/>
              <a:t>የግል</a:t>
            </a:r>
            <a:r>
              <a:rPr lang="en-US" b="1" dirty="0" smtClean="0"/>
              <a:t> </a:t>
            </a:r>
            <a:r>
              <a:rPr lang="en-US" b="1" dirty="0" err="1" smtClean="0"/>
              <a:t>ተሞክሮ</a:t>
            </a:r>
            <a:r>
              <a:rPr lang="en-US" b="1" dirty="0" smtClean="0"/>
              <a:t>(</a:t>
            </a:r>
            <a:r>
              <a:rPr lang="en-US" b="1" dirty="0" err="1" smtClean="0"/>
              <a:t>selef</a:t>
            </a:r>
            <a:r>
              <a:rPr lang="en-US" b="1" dirty="0" smtClean="0"/>
              <a:t> disclosure) </a:t>
            </a:r>
            <a:r>
              <a:rPr lang="en-US" b="1" dirty="0" err="1" smtClean="0"/>
              <a:t>ለተመካካሪዎቻቸው</a:t>
            </a:r>
            <a:r>
              <a:rPr lang="en-US" b="1" dirty="0" smtClean="0"/>
              <a:t> </a:t>
            </a:r>
            <a:r>
              <a:rPr lang="en-US" b="1" dirty="0" err="1" smtClean="0"/>
              <a:t>ማጋራት</a:t>
            </a:r>
            <a:r>
              <a:rPr lang="en-US" b="1" dirty="0" smtClean="0"/>
              <a:t>: </a:t>
            </a:r>
          </a:p>
          <a:p>
            <a:pPr lvl="0" algn="just"/>
            <a:r>
              <a:rPr lang="en-US" dirty="0" err="1" smtClean="0"/>
              <a:t>አመካካሪዎቹ</a:t>
            </a:r>
            <a:r>
              <a:rPr lang="en-US" dirty="0" smtClean="0"/>
              <a:t> </a:t>
            </a:r>
            <a:r>
              <a:rPr lang="en-US" dirty="0" err="1" smtClean="0"/>
              <a:t>የሚያመጧቸው</a:t>
            </a:r>
            <a:r>
              <a:rPr lang="en-US" dirty="0" smtClean="0"/>
              <a:t> </a:t>
            </a:r>
            <a:r>
              <a:rPr lang="en-US" dirty="0" err="1" smtClean="0"/>
              <a:t>የግል</a:t>
            </a:r>
            <a:r>
              <a:rPr lang="en-US" dirty="0" smtClean="0"/>
              <a:t> </a:t>
            </a:r>
            <a:r>
              <a:rPr lang="en-US" dirty="0" err="1" smtClean="0"/>
              <a:t>ተሞክሮዎች</a:t>
            </a:r>
            <a:r>
              <a:rPr lang="en-US" dirty="0" smtClean="0"/>
              <a:t> </a:t>
            </a:r>
            <a:r>
              <a:rPr lang="en-US" dirty="0" err="1" smtClean="0"/>
              <a:t>እና</a:t>
            </a:r>
            <a:r>
              <a:rPr lang="en-US" dirty="0" smtClean="0"/>
              <a:t> </a:t>
            </a:r>
            <a:r>
              <a:rPr lang="en-US" dirty="0" err="1" smtClean="0"/>
              <a:t>ልምዶች</a:t>
            </a:r>
            <a:r>
              <a:rPr lang="en-US" dirty="0" smtClean="0"/>
              <a:t> </a:t>
            </a:r>
            <a:r>
              <a:rPr lang="en-US" dirty="0" err="1" smtClean="0"/>
              <a:t>ተመካካሪዎች</a:t>
            </a:r>
            <a:r>
              <a:rPr lang="en-US" dirty="0" smtClean="0"/>
              <a:t> </a:t>
            </a:r>
            <a:r>
              <a:rPr lang="en-US" dirty="0" err="1" smtClean="0"/>
              <a:t>ካነሱት</a:t>
            </a:r>
            <a:r>
              <a:rPr lang="en-US" dirty="0" smtClean="0"/>
              <a:t> </a:t>
            </a:r>
            <a:r>
              <a:rPr lang="en-US" dirty="0" err="1" smtClean="0"/>
              <a:t>ችግር</a:t>
            </a:r>
            <a:r>
              <a:rPr lang="en-US" dirty="0" smtClean="0"/>
              <a:t> </a:t>
            </a:r>
            <a:r>
              <a:rPr lang="en-US" dirty="0" err="1" smtClean="0"/>
              <a:t>ጋር</a:t>
            </a:r>
            <a:r>
              <a:rPr lang="en-US" dirty="0" smtClean="0"/>
              <a:t> </a:t>
            </a:r>
            <a:r>
              <a:rPr lang="en-US" dirty="0" err="1" smtClean="0"/>
              <a:t>ተመሳሳይ</a:t>
            </a:r>
            <a:r>
              <a:rPr lang="en-US" dirty="0" smtClean="0"/>
              <a:t> </a:t>
            </a:r>
            <a:r>
              <a:rPr lang="en-US" dirty="0" err="1" smtClean="0"/>
              <a:t>እና</a:t>
            </a:r>
            <a:r>
              <a:rPr lang="en-US" dirty="0" smtClean="0"/>
              <a:t> </a:t>
            </a:r>
            <a:r>
              <a:rPr lang="en-US" dirty="0" err="1" smtClean="0"/>
              <a:t>ተቀራራቢ</a:t>
            </a:r>
            <a:r>
              <a:rPr lang="en-US" dirty="0" smtClean="0"/>
              <a:t> </a:t>
            </a:r>
            <a:r>
              <a:rPr lang="en-US" dirty="0" err="1" smtClean="0"/>
              <a:t>ሊሆን</a:t>
            </a:r>
            <a:r>
              <a:rPr lang="en-US" dirty="0" smtClean="0"/>
              <a:t> </a:t>
            </a:r>
            <a:r>
              <a:rPr lang="en-US" dirty="0" err="1" smtClean="0"/>
              <a:t>ይገባል</a:t>
            </a:r>
            <a:endParaRPr lang="en-US" dirty="0" smtClean="0"/>
          </a:p>
          <a:p>
            <a:pPr lvl="0" algn="just"/>
            <a:r>
              <a:rPr lang="en-US" dirty="0" err="1" smtClean="0"/>
              <a:t>አመካካሪዎች</a:t>
            </a:r>
            <a:r>
              <a:rPr lang="en-US" dirty="0" smtClean="0"/>
              <a:t> </a:t>
            </a:r>
            <a:r>
              <a:rPr lang="en-US" dirty="0" err="1" smtClean="0"/>
              <a:t>ያለፉትን</a:t>
            </a:r>
            <a:r>
              <a:rPr lang="en-US" dirty="0" smtClean="0"/>
              <a:t> </a:t>
            </a:r>
            <a:r>
              <a:rPr lang="en-US" dirty="0" err="1" smtClean="0"/>
              <a:t>እና</a:t>
            </a:r>
            <a:r>
              <a:rPr lang="en-US" dirty="0" smtClean="0"/>
              <a:t> </a:t>
            </a:r>
            <a:r>
              <a:rPr lang="en-US" dirty="0" err="1" smtClean="0"/>
              <a:t>የተወጡትን</a:t>
            </a:r>
            <a:r>
              <a:rPr lang="en-US" dirty="0" smtClean="0"/>
              <a:t> </a:t>
            </a:r>
            <a:r>
              <a:rPr lang="en-US" dirty="0" err="1" smtClean="0"/>
              <a:t>ችግር</a:t>
            </a:r>
            <a:r>
              <a:rPr lang="en-US" dirty="0" smtClean="0"/>
              <a:t> </a:t>
            </a:r>
            <a:r>
              <a:rPr lang="en-US" dirty="0" err="1" smtClean="0"/>
              <a:t>ከነ</a:t>
            </a:r>
            <a:r>
              <a:rPr lang="en-US" dirty="0" smtClean="0"/>
              <a:t> </a:t>
            </a:r>
            <a:r>
              <a:rPr lang="en-US" dirty="0" err="1" smtClean="0"/>
              <a:t>ተወጡበት</a:t>
            </a:r>
            <a:r>
              <a:rPr lang="en-US" dirty="0" smtClean="0"/>
              <a:t> </a:t>
            </a:r>
            <a:r>
              <a:rPr lang="en-US" dirty="0" err="1" smtClean="0"/>
              <a:t>መንገድ</a:t>
            </a:r>
            <a:r>
              <a:rPr lang="en-US" dirty="0" smtClean="0"/>
              <a:t> </a:t>
            </a:r>
            <a:r>
              <a:rPr lang="en-US" dirty="0" err="1" smtClean="0"/>
              <a:t>ሊካፍሉ</a:t>
            </a:r>
            <a:r>
              <a:rPr lang="en-US" dirty="0" smtClean="0"/>
              <a:t> </a:t>
            </a:r>
            <a:r>
              <a:rPr lang="en-US" dirty="0" err="1" smtClean="0"/>
              <a:t>ይገባል</a:t>
            </a:r>
            <a:r>
              <a:rPr lang="en-US" dirty="0" smtClean="0"/>
              <a:t>፡፡</a:t>
            </a:r>
          </a:p>
          <a:p>
            <a:pPr marL="0" lvl="0" indent="0" algn="just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1131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v"/>
            </a:pPr>
            <a:r>
              <a:rPr lang="en-US" b="1" dirty="0" err="1" smtClean="0"/>
              <a:t>የሌሎችን</a:t>
            </a:r>
            <a:r>
              <a:rPr lang="en-US" b="1" dirty="0" smtClean="0"/>
              <a:t> </a:t>
            </a:r>
            <a:r>
              <a:rPr lang="en-US" b="1" dirty="0" err="1" smtClean="0"/>
              <a:t>ጠባይ</a:t>
            </a:r>
            <a:r>
              <a:rPr lang="en-US" b="1" dirty="0" smtClean="0"/>
              <a:t> </a:t>
            </a:r>
            <a:r>
              <a:rPr lang="en-US" b="1" dirty="0" err="1" smtClean="0"/>
              <a:t>በመመልከት</a:t>
            </a:r>
            <a:r>
              <a:rPr lang="en-US" b="1" dirty="0" smtClean="0"/>
              <a:t> </a:t>
            </a:r>
            <a:r>
              <a:rPr lang="en-US" b="1" dirty="0" err="1" smtClean="0"/>
              <a:t>አርአያ</a:t>
            </a:r>
            <a:r>
              <a:rPr lang="en-US" b="1" dirty="0" smtClean="0"/>
              <a:t> </a:t>
            </a:r>
            <a:r>
              <a:rPr lang="en-US" b="1" dirty="0" err="1" smtClean="0"/>
              <a:t>ሊሆኑ</a:t>
            </a:r>
            <a:r>
              <a:rPr lang="en-US" b="1" dirty="0" smtClean="0"/>
              <a:t> </a:t>
            </a:r>
            <a:r>
              <a:rPr lang="en-US" b="1" dirty="0" err="1" smtClean="0"/>
              <a:t>የሚችሉ</a:t>
            </a:r>
            <a:r>
              <a:rPr lang="en-US" b="1" dirty="0" smtClean="0"/>
              <a:t> </a:t>
            </a:r>
            <a:r>
              <a:rPr lang="en-US" b="1" dirty="0" err="1" smtClean="0"/>
              <a:t>ሰዎችን</a:t>
            </a:r>
            <a:r>
              <a:rPr lang="en-US" b="1" dirty="0" smtClean="0"/>
              <a:t> </a:t>
            </a:r>
            <a:r>
              <a:rPr lang="en-US" b="1" dirty="0" err="1" smtClean="0"/>
              <a:t>በመምረጥ</a:t>
            </a:r>
            <a:r>
              <a:rPr lang="en-US" b="1" dirty="0" smtClean="0"/>
              <a:t> </a:t>
            </a:r>
            <a:r>
              <a:rPr lang="en-US" b="1" dirty="0" err="1" smtClean="0"/>
              <a:t>አርአያነታቸውን</a:t>
            </a:r>
            <a:r>
              <a:rPr lang="en-US" b="1" dirty="0" smtClean="0"/>
              <a:t> </a:t>
            </a:r>
            <a:r>
              <a:rPr lang="en-US" b="1" dirty="0" err="1" smtClean="0"/>
              <a:t>መከተል</a:t>
            </a:r>
            <a:r>
              <a:rPr lang="en-US" b="1" dirty="0" smtClean="0"/>
              <a:t>(behavioral modeling)</a:t>
            </a:r>
            <a:endParaRPr lang="en-US" dirty="0" smtClean="0"/>
          </a:p>
          <a:p>
            <a:pPr algn="just"/>
            <a:r>
              <a:rPr lang="en-US" dirty="0" err="1"/>
              <a:t>ተመካካሪዎችየሚወዱትን</a:t>
            </a:r>
            <a:r>
              <a:rPr lang="en-US" dirty="0"/>
              <a:t>/</a:t>
            </a:r>
            <a:r>
              <a:rPr lang="en-US" dirty="0" err="1"/>
              <a:t>ሚያደንቁትን</a:t>
            </a:r>
            <a:r>
              <a:rPr lang="en-US" dirty="0"/>
              <a:t> ሰው </a:t>
            </a:r>
            <a:r>
              <a:rPr lang="en-US" dirty="0" err="1"/>
              <a:t>እንዲመርጡ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ከዚህ</a:t>
            </a:r>
            <a:r>
              <a:rPr lang="en-US" dirty="0"/>
              <a:t> ሰው </a:t>
            </a:r>
            <a:r>
              <a:rPr lang="en-US" dirty="0" err="1"/>
              <a:t>ሕይወት</a:t>
            </a:r>
            <a:r>
              <a:rPr lang="en-US" dirty="0"/>
              <a:t> </a:t>
            </a:r>
            <a:r>
              <a:rPr lang="en-US" dirty="0" err="1"/>
              <a:t>ሊማሩ</a:t>
            </a:r>
            <a:r>
              <a:rPr lang="en-US" dirty="0"/>
              <a:t> </a:t>
            </a:r>
            <a:r>
              <a:rPr lang="en-US" dirty="0" err="1"/>
              <a:t>የሚችሏቸውን</a:t>
            </a:r>
            <a:r>
              <a:rPr lang="en-US" dirty="0"/>
              <a:t> </a:t>
            </a:r>
            <a:r>
              <a:rPr lang="en-US" dirty="0" err="1"/>
              <a:t>ነጥቦች</a:t>
            </a:r>
            <a:r>
              <a:rPr lang="en-US" dirty="0"/>
              <a:t> </a:t>
            </a:r>
            <a:r>
              <a:rPr lang="en-US" dirty="0" err="1"/>
              <a:t>እንዲዘረዝሩና</a:t>
            </a:r>
            <a:r>
              <a:rPr lang="en-US" dirty="0"/>
              <a:t> </a:t>
            </a:r>
            <a:r>
              <a:rPr lang="en-US" dirty="0" err="1"/>
              <a:t>አሁን</a:t>
            </a:r>
            <a:r>
              <a:rPr lang="en-US" dirty="0"/>
              <a:t> </a:t>
            </a:r>
            <a:r>
              <a:rPr lang="en-US" dirty="0" err="1"/>
              <a:t>እነሱ</a:t>
            </a:r>
            <a:r>
              <a:rPr lang="en-US" dirty="0"/>
              <a:t> </a:t>
            </a:r>
            <a:r>
              <a:rPr lang="en-US" dirty="0" err="1"/>
              <a:t>ለገጠማቸው</a:t>
            </a:r>
            <a:r>
              <a:rPr lang="en-US" dirty="0"/>
              <a:t> </a:t>
            </a:r>
            <a:r>
              <a:rPr lang="en-US" dirty="0" err="1"/>
              <a:t>ችግር</a:t>
            </a:r>
            <a:r>
              <a:rPr lang="en-US" dirty="0"/>
              <a:t> </a:t>
            </a:r>
            <a:r>
              <a:rPr lang="en-US" dirty="0" err="1"/>
              <a:t>ማለፊያ</a:t>
            </a:r>
            <a:r>
              <a:rPr lang="en-US" dirty="0"/>
              <a:t> </a:t>
            </a:r>
            <a:r>
              <a:rPr lang="en-US" dirty="0" err="1"/>
              <a:t>መንገድ</a:t>
            </a:r>
            <a:r>
              <a:rPr lang="en-US" dirty="0"/>
              <a:t> (</a:t>
            </a:r>
            <a:r>
              <a:rPr lang="en-US" dirty="0" err="1"/>
              <a:t>መፍትሔ</a:t>
            </a:r>
            <a:r>
              <a:rPr lang="en-US" dirty="0"/>
              <a:t>) </a:t>
            </a:r>
            <a:r>
              <a:rPr lang="en-US" dirty="0" err="1"/>
              <a:t>ሊሆኑ</a:t>
            </a:r>
            <a:r>
              <a:rPr lang="en-US" dirty="0"/>
              <a:t> </a:t>
            </a:r>
            <a:r>
              <a:rPr lang="en-US" dirty="0" err="1"/>
              <a:t>የሚችሉትን</a:t>
            </a:r>
            <a:r>
              <a:rPr lang="en-US" dirty="0"/>
              <a:t> </a:t>
            </a:r>
            <a:r>
              <a:rPr lang="en-US" dirty="0" err="1"/>
              <a:t>ነጥቦች</a:t>
            </a:r>
            <a:r>
              <a:rPr lang="en-US" dirty="0"/>
              <a:t> </a:t>
            </a:r>
            <a:r>
              <a:rPr lang="en-US" dirty="0" err="1"/>
              <a:t>እንዲለዩ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እንዲተገብሩት</a:t>
            </a:r>
            <a:r>
              <a:rPr lang="en-US" dirty="0"/>
              <a:t> </a:t>
            </a:r>
            <a:r>
              <a:rPr lang="en-US" dirty="0" err="1"/>
              <a:t>ማስቻል</a:t>
            </a:r>
            <a:r>
              <a:rPr lang="en-US" dirty="0"/>
              <a:t>፣ </a:t>
            </a:r>
            <a:r>
              <a:rPr lang="en-US" dirty="0" err="1"/>
              <a:t>ተመካካሪዎች</a:t>
            </a:r>
            <a:r>
              <a:rPr lang="en-US" dirty="0"/>
              <a:t> </a:t>
            </a:r>
            <a:r>
              <a:rPr lang="en-US" dirty="0" err="1"/>
              <a:t>ያጋጠማቸው</a:t>
            </a:r>
            <a:r>
              <a:rPr lang="en-US" dirty="0"/>
              <a:t> </a:t>
            </a:r>
            <a:r>
              <a:rPr lang="en-US" dirty="0" err="1"/>
              <a:t>አይነት</a:t>
            </a:r>
            <a:r>
              <a:rPr lang="en-US" dirty="0"/>
              <a:t> </a:t>
            </a:r>
            <a:r>
              <a:rPr lang="en-US" dirty="0" err="1"/>
              <a:t>ችግር</a:t>
            </a:r>
            <a:r>
              <a:rPr lang="en-US" dirty="0"/>
              <a:t> </a:t>
            </a:r>
            <a:r>
              <a:rPr lang="en-US" dirty="0" err="1"/>
              <a:t>በእነርሱ</a:t>
            </a:r>
            <a:r>
              <a:rPr lang="en-US" dirty="0"/>
              <a:t> </a:t>
            </a:r>
            <a:r>
              <a:rPr lang="en-US" dirty="0" err="1"/>
              <a:t>ላይ</a:t>
            </a:r>
            <a:r>
              <a:rPr lang="en-US" dirty="0"/>
              <a:t> </a:t>
            </a:r>
            <a:r>
              <a:rPr lang="en-US" dirty="0" err="1"/>
              <a:t>ብቻ</a:t>
            </a:r>
            <a:r>
              <a:rPr lang="en-US" dirty="0"/>
              <a:t> </a:t>
            </a:r>
            <a:r>
              <a:rPr lang="en-US" dirty="0" err="1"/>
              <a:t>የደረሰ</a:t>
            </a:r>
            <a:r>
              <a:rPr lang="en-US" dirty="0"/>
              <a:t> </a:t>
            </a:r>
            <a:r>
              <a:rPr lang="en-US" dirty="0" err="1"/>
              <a:t>የሚመስላቸውን</a:t>
            </a:r>
            <a:r>
              <a:rPr lang="en-US" dirty="0"/>
              <a:t> </a:t>
            </a:r>
            <a:r>
              <a:rPr lang="en-US" dirty="0" err="1"/>
              <a:t>ስሜት</a:t>
            </a:r>
            <a:r>
              <a:rPr lang="en-US" dirty="0"/>
              <a:t> </a:t>
            </a:r>
            <a:r>
              <a:rPr lang="en-US" dirty="0" err="1"/>
              <a:t>ለመቀነስ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ለማጥፋት</a:t>
            </a:r>
            <a:r>
              <a:rPr lang="en-US" dirty="0"/>
              <a:t> </a:t>
            </a:r>
            <a:r>
              <a:rPr lang="en-US" dirty="0" err="1"/>
              <a:t>ያግዛል</a:t>
            </a:r>
            <a:r>
              <a:rPr lang="en-US" dirty="0"/>
              <a:t>፡፡ </a:t>
            </a:r>
          </a:p>
        </p:txBody>
      </p:sp>
    </p:spTree>
    <p:extLst>
      <p:ext uri="{BB962C8B-B14F-4D97-AF65-F5344CB8AC3E}">
        <p14:creationId xmlns:p14="http://schemas.microsoft.com/office/powerpoint/2010/main" xmlns="" val="2383431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v"/>
            </a:pPr>
            <a:r>
              <a:rPr lang="en-US" b="1" dirty="0" err="1" smtClean="0"/>
              <a:t>የነገሮችን</a:t>
            </a:r>
            <a:r>
              <a:rPr lang="en-US" b="1" dirty="0" smtClean="0"/>
              <a:t>/</a:t>
            </a:r>
            <a:r>
              <a:rPr lang="en-US" b="1" dirty="0" err="1" smtClean="0"/>
              <a:t>የሁኔታዎችን</a:t>
            </a:r>
            <a:r>
              <a:rPr lang="en-US" b="1" dirty="0" smtClean="0"/>
              <a:t> </a:t>
            </a:r>
            <a:r>
              <a:rPr lang="en-US" b="1" dirty="0" err="1" smtClean="0"/>
              <a:t>ጥቅም</a:t>
            </a:r>
            <a:r>
              <a:rPr lang="en-US" b="1" dirty="0" smtClean="0"/>
              <a:t> </a:t>
            </a:r>
            <a:r>
              <a:rPr lang="en-US" b="1" dirty="0" err="1" smtClean="0"/>
              <a:t>እና</a:t>
            </a:r>
            <a:r>
              <a:rPr lang="en-US" b="1" dirty="0" smtClean="0"/>
              <a:t> </a:t>
            </a:r>
            <a:r>
              <a:rPr lang="en-US" b="1" dirty="0" err="1" smtClean="0"/>
              <a:t>ጉዳት</a:t>
            </a:r>
            <a:r>
              <a:rPr lang="en-US" b="1" dirty="0" smtClean="0"/>
              <a:t> </a:t>
            </a:r>
            <a:r>
              <a:rPr lang="en-US" b="1" dirty="0" err="1" smtClean="0"/>
              <a:t>መዘርዘር</a:t>
            </a:r>
            <a:r>
              <a:rPr lang="en-US" b="1" dirty="0" smtClean="0"/>
              <a:t> </a:t>
            </a:r>
            <a:r>
              <a:rPr lang="en-US" dirty="0"/>
              <a:t> </a:t>
            </a:r>
            <a:r>
              <a:rPr lang="en-US" b="1" dirty="0" smtClean="0"/>
              <a:t>(Listing advantages and disadvantages)</a:t>
            </a:r>
            <a:endParaRPr lang="en-US" dirty="0" smtClean="0"/>
          </a:p>
          <a:p>
            <a:r>
              <a:rPr lang="en-US" dirty="0" err="1" smtClean="0"/>
              <a:t>ተመካካሪዎች</a:t>
            </a:r>
            <a:r>
              <a:rPr lang="en-US" dirty="0" smtClean="0"/>
              <a:t> </a:t>
            </a:r>
            <a:r>
              <a:rPr lang="en-US" dirty="0" err="1"/>
              <a:t>የደረሰባቸውን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ያሉበትን</a:t>
            </a:r>
            <a:r>
              <a:rPr lang="en-US" dirty="0"/>
              <a:t> </a:t>
            </a:r>
            <a:r>
              <a:rPr lang="en-US" dirty="0" err="1"/>
              <a:t>ሁኔታ</a:t>
            </a:r>
            <a:r>
              <a:rPr lang="en-US" dirty="0"/>
              <a:t> </a:t>
            </a:r>
            <a:r>
              <a:rPr lang="en-US" dirty="0" err="1"/>
              <a:t>ጥቅም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ጉዳት</a:t>
            </a:r>
            <a:r>
              <a:rPr lang="en-US" dirty="0"/>
              <a:t> </a:t>
            </a:r>
            <a:r>
              <a:rPr lang="en-US" dirty="0" err="1"/>
              <a:t>ዘርዝረው</a:t>
            </a:r>
            <a:r>
              <a:rPr lang="en-US" dirty="0"/>
              <a:t> </a:t>
            </a:r>
            <a:r>
              <a:rPr lang="en-US" dirty="0" err="1"/>
              <a:t>እንዲጽፉ</a:t>
            </a:r>
            <a:r>
              <a:rPr lang="en-US" dirty="0"/>
              <a:t> </a:t>
            </a:r>
            <a:r>
              <a:rPr lang="en-US" dirty="0" err="1"/>
              <a:t>ወይም</a:t>
            </a:r>
            <a:r>
              <a:rPr lang="en-US" dirty="0"/>
              <a:t> </a:t>
            </a:r>
            <a:r>
              <a:rPr lang="en-US" dirty="0" err="1"/>
              <a:t>እንዲናገሩ</a:t>
            </a:r>
            <a:r>
              <a:rPr lang="en-US" dirty="0"/>
              <a:t> </a:t>
            </a:r>
            <a:r>
              <a:rPr lang="en-US" dirty="0" err="1"/>
              <a:t>ማድረግ</a:t>
            </a:r>
            <a:r>
              <a:rPr lang="en-US" dirty="0"/>
              <a:t> </a:t>
            </a:r>
            <a:r>
              <a:rPr lang="en-US" dirty="0" err="1"/>
              <a:t>ሲሆን</a:t>
            </a:r>
            <a:r>
              <a:rPr lang="en-US" dirty="0"/>
              <a:t> </a:t>
            </a:r>
            <a:r>
              <a:rPr lang="en-US" dirty="0" err="1"/>
              <a:t>ይህንንም</a:t>
            </a:r>
            <a:r>
              <a:rPr lang="en-US" dirty="0"/>
              <a:t> </a:t>
            </a:r>
            <a:r>
              <a:rPr lang="en-US" dirty="0" err="1"/>
              <a:t>በማድረጋቸው</a:t>
            </a:r>
            <a:r>
              <a:rPr lang="en-US" dirty="0"/>
              <a:t> </a:t>
            </a:r>
            <a:r>
              <a:rPr lang="en-US" dirty="0" err="1"/>
              <a:t>ምክንያታዊ</a:t>
            </a:r>
            <a:r>
              <a:rPr lang="en-US" dirty="0"/>
              <a:t> </a:t>
            </a:r>
            <a:r>
              <a:rPr lang="en-US" dirty="0" err="1"/>
              <a:t>ሳይሆኑ</a:t>
            </a:r>
            <a:r>
              <a:rPr lang="en-US" dirty="0"/>
              <a:t> </a:t>
            </a:r>
            <a:r>
              <a:rPr lang="en-US" dirty="0" err="1"/>
              <a:t>የወደዷቸውን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የጠሏቸውን</a:t>
            </a:r>
            <a:r>
              <a:rPr lang="en-US" dirty="0"/>
              <a:t> </a:t>
            </a:r>
            <a:r>
              <a:rPr lang="en-US" dirty="0" err="1"/>
              <a:t>ነገሮች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ሁኔታዎች</a:t>
            </a:r>
            <a:r>
              <a:rPr lang="en-US" dirty="0"/>
              <a:t> </a:t>
            </a:r>
            <a:r>
              <a:rPr lang="en-US" dirty="0" err="1"/>
              <a:t>ለመለየት</a:t>
            </a:r>
            <a:r>
              <a:rPr lang="en-US" dirty="0"/>
              <a:t>፣ </a:t>
            </a:r>
            <a:r>
              <a:rPr lang="en-US" dirty="0" err="1"/>
              <a:t>ነገሮች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ሁኔታዎች</a:t>
            </a:r>
            <a:r>
              <a:rPr lang="en-US" dirty="0"/>
              <a:t> </a:t>
            </a:r>
            <a:r>
              <a:rPr lang="en-US" dirty="0" err="1"/>
              <a:t>ሊያስከትሉ</a:t>
            </a:r>
            <a:r>
              <a:rPr lang="en-US" dirty="0"/>
              <a:t> </a:t>
            </a:r>
            <a:r>
              <a:rPr lang="en-US" dirty="0" err="1"/>
              <a:t>የሚችሉትን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ያስከተሉትን</a:t>
            </a:r>
            <a:r>
              <a:rPr lang="en-US" dirty="0"/>
              <a:t> </a:t>
            </a:r>
            <a:r>
              <a:rPr lang="en-US" dirty="0" err="1"/>
              <a:t>ጥቅም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ጉዳት</a:t>
            </a:r>
            <a:r>
              <a:rPr lang="en-US" dirty="0"/>
              <a:t> </a:t>
            </a:r>
            <a:r>
              <a:rPr lang="en-US" dirty="0" err="1"/>
              <a:t>አውቀው</a:t>
            </a:r>
            <a:r>
              <a:rPr lang="en-US" dirty="0"/>
              <a:t>/</a:t>
            </a:r>
            <a:r>
              <a:rPr lang="en-US" dirty="0" err="1"/>
              <a:t>ተረድተው</a:t>
            </a:r>
            <a:r>
              <a:rPr lang="en-US" dirty="0"/>
              <a:t> </a:t>
            </a:r>
            <a:r>
              <a:rPr lang="en-US" dirty="0" err="1"/>
              <a:t>ጤናማ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ትክክለኛ</a:t>
            </a:r>
            <a:r>
              <a:rPr lang="en-US" dirty="0"/>
              <a:t>  </a:t>
            </a:r>
            <a:r>
              <a:rPr lang="en-US" dirty="0" err="1"/>
              <a:t>የሆነ</a:t>
            </a:r>
            <a:r>
              <a:rPr lang="en-US" dirty="0"/>
              <a:t> </a:t>
            </a:r>
            <a:r>
              <a:rPr lang="en-US" dirty="0" err="1"/>
              <a:t>ውሳኔ</a:t>
            </a:r>
            <a:r>
              <a:rPr lang="en-US" dirty="0"/>
              <a:t> </a:t>
            </a:r>
            <a:r>
              <a:rPr lang="en-US" dirty="0" err="1"/>
              <a:t>መወሰን</a:t>
            </a:r>
            <a:r>
              <a:rPr lang="en-US" dirty="0"/>
              <a:t> </a:t>
            </a:r>
            <a:r>
              <a:rPr lang="en-US" dirty="0" err="1"/>
              <a:t>ይችሉ</a:t>
            </a:r>
            <a:r>
              <a:rPr lang="en-US" dirty="0"/>
              <a:t> </a:t>
            </a:r>
            <a:r>
              <a:rPr lang="en-US" dirty="0" err="1"/>
              <a:t>ዘንድ</a:t>
            </a:r>
            <a:r>
              <a:rPr lang="en-US" dirty="0"/>
              <a:t> </a:t>
            </a:r>
            <a:r>
              <a:rPr lang="en-US" dirty="0" err="1"/>
              <a:t>ይረዳቸዋል</a:t>
            </a:r>
            <a:r>
              <a:rPr lang="en-US" dirty="0"/>
              <a:t>፡፡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5609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b="1" dirty="0" err="1" smtClean="0"/>
              <a:t>ለገጠሟቸው</a:t>
            </a:r>
            <a:r>
              <a:rPr lang="en-US" b="1" dirty="0" smtClean="0"/>
              <a:t> </a:t>
            </a:r>
            <a:r>
              <a:rPr lang="en-US" b="1" dirty="0" err="1" smtClean="0"/>
              <a:t>ችግሮች</a:t>
            </a:r>
            <a:r>
              <a:rPr lang="en-US" b="1" dirty="0" smtClean="0"/>
              <a:t> </a:t>
            </a:r>
            <a:r>
              <a:rPr lang="en-US" b="1" dirty="0" err="1" smtClean="0"/>
              <a:t>እና</a:t>
            </a:r>
            <a:r>
              <a:rPr lang="en-US" b="1" dirty="0" smtClean="0"/>
              <a:t> </a:t>
            </a:r>
            <a:r>
              <a:rPr lang="en-US" b="1" dirty="0" err="1" smtClean="0"/>
              <a:t>አስቸጋሪ</a:t>
            </a:r>
            <a:r>
              <a:rPr lang="en-US" b="1" dirty="0" smtClean="0"/>
              <a:t> </a:t>
            </a:r>
            <a:r>
              <a:rPr lang="en-US" b="1" dirty="0" err="1" smtClean="0"/>
              <a:t>ሁኔታዎች</a:t>
            </a:r>
            <a:r>
              <a:rPr lang="en-US" b="1" dirty="0" smtClean="0"/>
              <a:t> </a:t>
            </a:r>
            <a:r>
              <a:rPr lang="en-US" b="1" dirty="0" err="1" smtClean="0"/>
              <a:t>ምክንያት</a:t>
            </a:r>
            <a:r>
              <a:rPr lang="en-US" b="1" dirty="0" smtClean="0"/>
              <a:t> </a:t>
            </a:r>
            <a:r>
              <a:rPr lang="en-US" b="1" dirty="0" err="1" smtClean="0"/>
              <a:t>መፈለግ</a:t>
            </a:r>
            <a:r>
              <a:rPr lang="en-US" b="1" dirty="0" smtClean="0"/>
              <a:t> (meaning out of suffering)</a:t>
            </a:r>
            <a:endParaRPr lang="en-US" dirty="0" smtClean="0"/>
          </a:p>
          <a:p>
            <a:pPr algn="just"/>
            <a:r>
              <a:rPr lang="en-US" dirty="0" err="1"/>
              <a:t>ሰዎች</a:t>
            </a:r>
            <a:r>
              <a:rPr lang="en-US" dirty="0"/>
              <a:t> </a:t>
            </a:r>
            <a:r>
              <a:rPr lang="en-US" dirty="0" err="1"/>
              <a:t>ያጋጠሟቸውን</a:t>
            </a:r>
            <a:r>
              <a:rPr lang="en-US" dirty="0"/>
              <a:t> </a:t>
            </a:r>
            <a:r>
              <a:rPr lang="en-US" dirty="0" err="1"/>
              <a:t>ችግሮች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ሁኔታዎች</a:t>
            </a:r>
            <a:r>
              <a:rPr lang="en-US" dirty="0"/>
              <a:t> </a:t>
            </a:r>
            <a:r>
              <a:rPr lang="en-US" dirty="0" err="1"/>
              <a:t>ዝም</a:t>
            </a:r>
            <a:r>
              <a:rPr lang="en-US" dirty="0"/>
              <a:t> </a:t>
            </a:r>
            <a:r>
              <a:rPr lang="en-US" dirty="0" err="1"/>
              <a:t>ብሎ</a:t>
            </a:r>
            <a:r>
              <a:rPr lang="en-US" dirty="0"/>
              <a:t> </a:t>
            </a:r>
            <a:r>
              <a:rPr lang="en-US" dirty="0" err="1"/>
              <a:t>ከማማረር</a:t>
            </a:r>
            <a:r>
              <a:rPr lang="en-US" dirty="0"/>
              <a:t> </a:t>
            </a:r>
            <a:r>
              <a:rPr lang="en-US" dirty="0" err="1"/>
              <a:t>ይልቅ</a:t>
            </a:r>
            <a:r>
              <a:rPr lang="en-US" dirty="0"/>
              <a:t> </a:t>
            </a:r>
            <a:r>
              <a:rPr lang="en-US" dirty="0" err="1"/>
              <a:t>ለምን</a:t>
            </a:r>
            <a:r>
              <a:rPr lang="en-US" dirty="0"/>
              <a:t> </a:t>
            </a:r>
            <a:r>
              <a:rPr lang="en-US" dirty="0" err="1"/>
              <a:t>እንደተፈጠሩ</a:t>
            </a:r>
            <a:r>
              <a:rPr lang="en-US" dirty="0"/>
              <a:t> </a:t>
            </a:r>
            <a:r>
              <a:rPr lang="en-US" dirty="0" err="1"/>
              <a:t>ለመረዳት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ምክንያታቸውን</a:t>
            </a:r>
            <a:r>
              <a:rPr lang="en-US" dirty="0"/>
              <a:t> </a:t>
            </a:r>
            <a:r>
              <a:rPr lang="en-US" dirty="0" err="1"/>
              <a:t>እንዲያወቁ</a:t>
            </a:r>
            <a:r>
              <a:rPr lang="en-US" dirty="0"/>
              <a:t> </a:t>
            </a:r>
            <a:r>
              <a:rPr lang="en-US" dirty="0" err="1"/>
              <a:t>እንዲሁም</a:t>
            </a:r>
            <a:r>
              <a:rPr lang="en-US" dirty="0"/>
              <a:t> </a:t>
            </a:r>
            <a:r>
              <a:rPr lang="en-US" dirty="0" err="1"/>
              <a:t>ችግሮቹ</a:t>
            </a:r>
            <a:r>
              <a:rPr lang="en-US" dirty="0"/>
              <a:t> </a:t>
            </a:r>
            <a:r>
              <a:rPr lang="en-US" dirty="0" err="1"/>
              <a:t>የሚያመጡትን</a:t>
            </a:r>
            <a:r>
              <a:rPr lang="en-US" dirty="0"/>
              <a:t> </a:t>
            </a:r>
            <a:r>
              <a:rPr lang="en-US" dirty="0" err="1"/>
              <a:t>አወንታዊ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አሉታዊ</a:t>
            </a:r>
            <a:r>
              <a:rPr lang="en-US" dirty="0"/>
              <a:t> </a:t>
            </a:r>
            <a:r>
              <a:rPr lang="en-US" dirty="0" err="1"/>
              <a:t>ለውጦች</a:t>
            </a:r>
            <a:r>
              <a:rPr lang="en-US" dirty="0"/>
              <a:t> </a:t>
            </a:r>
            <a:r>
              <a:rPr lang="en-US" dirty="0" err="1"/>
              <a:t>ያለችግር</a:t>
            </a:r>
            <a:r>
              <a:rPr lang="en-US" dirty="0"/>
              <a:t> </a:t>
            </a:r>
            <a:r>
              <a:rPr lang="en-US" dirty="0" err="1"/>
              <a:t>ለመቀበል</a:t>
            </a:r>
            <a:r>
              <a:rPr lang="en-US" dirty="0"/>
              <a:t>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በቀላሉ</a:t>
            </a:r>
            <a:r>
              <a:rPr lang="en-US" dirty="0"/>
              <a:t> </a:t>
            </a:r>
            <a:r>
              <a:rPr lang="en-US" dirty="0" err="1"/>
              <a:t>መፍትሔ</a:t>
            </a:r>
            <a:r>
              <a:rPr lang="en-US" dirty="0"/>
              <a:t> </a:t>
            </a:r>
            <a:r>
              <a:rPr lang="en-US" dirty="0" err="1"/>
              <a:t>ለመፈለግ</a:t>
            </a:r>
            <a:r>
              <a:rPr lang="en-US" dirty="0"/>
              <a:t> </a:t>
            </a:r>
            <a:r>
              <a:rPr lang="en-US" dirty="0" err="1"/>
              <a:t>ያስችላቸዋል</a:t>
            </a:r>
            <a:r>
              <a:rPr lang="en-US" dirty="0"/>
              <a:t>፡፡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53030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868</Words>
  <Application>Microsoft Office PowerPoint</Application>
  <PresentationFormat>On-screen Show (4:3)</PresentationFormat>
  <Paragraphs>78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ኦርቶዶክሳዊ/ክርስቲያናዊ ምክክር</vt:lpstr>
      <vt:lpstr>ወጣትነት </vt:lpstr>
      <vt:lpstr>Slide 3</vt:lpstr>
      <vt:lpstr>ካውንስሊንግ (ማማከር)</vt:lpstr>
      <vt:lpstr> የቤተክርስቲያን የምክክር ባለሞያ መሆን የሚችለው ማን ነው </vt:lpstr>
      <vt:lpstr>የመወያያ ጥያቄዎች</vt:lpstr>
      <vt:lpstr> መሰረታዊ የውጤታማ የምክክር ባለሙያ መገለዎች </vt:lpstr>
      <vt:lpstr>Slide 8</vt:lpstr>
      <vt:lpstr>Slide 9</vt:lpstr>
      <vt:lpstr>Slide 10</vt:lpstr>
      <vt:lpstr>Slide 11</vt:lpstr>
      <vt:lpstr>Slide 12</vt:lpstr>
      <vt:lpstr>Slide 13</vt:lpstr>
      <vt:lpstr>የመወያያ ጥያቄዎች</vt:lpstr>
      <vt:lpstr>የምክክር አገልግሎት ቅደም ተከተል (stages of counseling)</vt:lpstr>
      <vt:lpstr> ክርስቲያናዊ የምክክር ዘዴዎች  (Therapeutic Techniques) 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henock-pc</dc:creator>
  <cp:lastModifiedBy>USER</cp:lastModifiedBy>
  <cp:revision>17</cp:revision>
  <dcterms:created xsi:type="dcterms:W3CDTF">2016-03-05T19:10:48Z</dcterms:created>
  <dcterms:modified xsi:type="dcterms:W3CDTF">2013-08-28T18:08:40Z</dcterms:modified>
</cp:coreProperties>
</file>